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78" r:id="rId4"/>
  </p:sldMasterIdLst>
  <p:notesMasterIdLst>
    <p:notesMasterId r:id="rId26"/>
  </p:notesMasterIdLst>
  <p:handoutMasterIdLst>
    <p:handoutMasterId r:id="rId27"/>
  </p:handoutMasterIdLst>
  <p:sldIdLst>
    <p:sldId id="256" r:id="rId5"/>
    <p:sldId id="418" r:id="rId6"/>
    <p:sldId id="410" r:id="rId7"/>
    <p:sldId id="429" r:id="rId8"/>
    <p:sldId id="414" r:id="rId9"/>
    <p:sldId id="415" r:id="rId10"/>
    <p:sldId id="422" r:id="rId11"/>
    <p:sldId id="406" r:id="rId12"/>
    <p:sldId id="407" r:id="rId13"/>
    <p:sldId id="419" r:id="rId14"/>
    <p:sldId id="421" r:id="rId15"/>
    <p:sldId id="420" r:id="rId16"/>
    <p:sldId id="408" r:id="rId17"/>
    <p:sldId id="417" r:id="rId18"/>
    <p:sldId id="367" r:id="rId19"/>
    <p:sldId id="423" r:id="rId20"/>
    <p:sldId id="424" r:id="rId21"/>
    <p:sldId id="425" r:id="rId22"/>
    <p:sldId id="430" r:id="rId23"/>
    <p:sldId id="431" r:id="rId24"/>
    <p:sldId id="402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CC"/>
    <a:srgbClr val="19A5E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5B1A2E-14EC-BA74-BBFE-F0848F2D40D4}" v="375" dt="2026-01-23T17:47:06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79648" autoAdjust="0"/>
  </p:normalViewPr>
  <p:slideViewPr>
    <p:cSldViewPr>
      <p:cViewPr varScale="1">
        <p:scale>
          <a:sx n="79" d="100"/>
          <a:sy n="79" d="100"/>
        </p:scale>
        <p:origin x="60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67" d="100"/>
          <a:sy n="167" d="100"/>
        </p:scale>
        <p:origin x="96" y="-3856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alys Martinez" userId="S::mmartinez@cfchs.org::1ca9c533-82f0-4aee-83fe-582a956cf264" providerId="AD" clId="Web-{855B1A2E-14EC-BA74-BBFE-F0848F2D40D4}"/>
    <pc:docChg chg="modSld">
      <pc:chgData name="Miralys Martinez" userId="S::mmartinez@cfchs.org::1ca9c533-82f0-4aee-83fe-582a956cf264" providerId="AD" clId="Web-{855B1A2E-14EC-BA74-BBFE-F0848F2D40D4}" dt="2026-01-23T17:47:06.686" v="413" actId="20577"/>
      <pc:docMkLst>
        <pc:docMk/>
      </pc:docMkLst>
      <pc:sldChg chg="modSp">
        <pc:chgData name="Miralys Martinez" userId="S::mmartinez@cfchs.org::1ca9c533-82f0-4aee-83fe-582a956cf264" providerId="AD" clId="Web-{855B1A2E-14EC-BA74-BBFE-F0848F2D40D4}" dt="2026-01-23T17:47:06.686" v="413" actId="20577"/>
        <pc:sldMkLst>
          <pc:docMk/>
          <pc:sldMk cId="1057410582" sldId="402"/>
        </pc:sldMkLst>
        <pc:spChg chg="mod">
          <ac:chgData name="Miralys Martinez" userId="S::mmartinez@cfchs.org::1ca9c533-82f0-4aee-83fe-582a956cf264" providerId="AD" clId="Web-{855B1A2E-14EC-BA74-BBFE-F0848F2D40D4}" dt="2026-01-23T17:47:06.686" v="413" actId="20577"/>
          <ac:spMkLst>
            <pc:docMk/>
            <pc:sldMk cId="1057410582" sldId="402"/>
            <ac:spMk id="2" creationId="{4BCD0BD2-C9EC-4ECB-8317-A37DEF9D3AA8}"/>
          </ac:spMkLst>
        </pc:spChg>
      </pc:sldChg>
      <pc:sldChg chg="modSp">
        <pc:chgData name="Miralys Martinez" userId="S::mmartinez@cfchs.org::1ca9c533-82f0-4aee-83fe-582a956cf264" providerId="AD" clId="Web-{855B1A2E-14EC-BA74-BBFE-F0848F2D40D4}" dt="2026-01-23T17:41:48.385" v="299" actId="20577"/>
        <pc:sldMkLst>
          <pc:docMk/>
          <pc:sldMk cId="3874895673" sldId="408"/>
        </pc:sldMkLst>
        <pc:graphicFrameChg chg="modGraphic">
          <ac:chgData name="Miralys Martinez" userId="S::mmartinez@cfchs.org::1ca9c533-82f0-4aee-83fe-582a956cf264" providerId="AD" clId="Web-{855B1A2E-14EC-BA74-BBFE-F0848F2D40D4}" dt="2026-01-23T17:41:48.385" v="299" actId="20577"/>
          <ac:graphicFrameMkLst>
            <pc:docMk/>
            <pc:sldMk cId="3874895673" sldId="408"/>
            <ac:graphicFrameMk id="6" creationId="{00000000-0000-0000-0000-000000000000}"/>
          </ac:graphicFrameMkLst>
        </pc:graphicFrameChg>
      </pc:sldChg>
      <pc:sldChg chg="modSp">
        <pc:chgData name="Miralys Martinez" userId="S::mmartinez@cfchs.org::1ca9c533-82f0-4aee-83fe-582a956cf264" providerId="AD" clId="Web-{855B1A2E-14EC-BA74-BBFE-F0848F2D40D4}" dt="2026-01-23T17:26:59.923" v="169" actId="20577"/>
        <pc:sldMkLst>
          <pc:docMk/>
          <pc:sldMk cId="1285993040" sldId="410"/>
        </pc:sldMkLst>
        <pc:spChg chg="mod">
          <ac:chgData name="Miralys Martinez" userId="S::mmartinez@cfchs.org::1ca9c533-82f0-4aee-83fe-582a956cf264" providerId="AD" clId="Web-{855B1A2E-14EC-BA74-BBFE-F0848F2D40D4}" dt="2026-01-23T17:26:59.923" v="169" actId="20577"/>
          <ac:spMkLst>
            <pc:docMk/>
            <pc:sldMk cId="1285993040" sldId="410"/>
            <ac:spMk id="2" creationId="{00000000-0000-0000-0000-000000000000}"/>
          </ac:spMkLst>
        </pc:spChg>
        <pc:spChg chg="mod">
          <ac:chgData name="Miralys Martinez" userId="S::mmartinez@cfchs.org::1ca9c533-82f0-4aee-83fe-582a956cf264" providerId="AD" clId="Web-{855B1A2E-14EC-BA74-BBFE-F0848F2D40D4}" dt="2026-01-23T17:22:38.736" v="25" actId="20577"/>
          <ac:spMkLst>
            <pc:docMk/>
            <pc:sldMk cId="1285993040" sldId="410"/>
            <ac:spMk id="3" creationId="{519BA9BA-9113-BBA3-EC3B-B048C2F1013B}"/>
          </ac:spMkLst>
        </pc:spChg>
        <pc:spChg chg="mod">
          <ac:chgData name="Miralys Martinez" userId="S::mmartinez@cfchs.org::1ca9c533-82f0-4aee-83fe-582a956cf264" providerId="AD" clId="Web-{855B1A2E-14EC-BA74-BBFE-F0848F2D40D4}" dt="2026-01-23T17:21:44.376" v="2" actId="20577"/>
          <ac:spMkLst>
            <pc:docMk/>
            <pc:sldMk cId="1285993040" sldId="410"/>
            <ac:spMk id="5" creationId="{6E4DEFD8-FB18-482C-ABD2-D9581129CA66}"/>
          </ac:spMkLst>
        </pc:spChg>
        <pc:spChg chg="mod">
          <ac:chgData name="Miralys Martinez" userId="S::mmartinez@cfchs.org::1ca9c533-82f0-4aee-83fe-582a956cf264" providerId="AD" clId="Web-{855B1A2E-14EC-BA74-BBFE-F0848F2D40D4}" dt="2026-01-23T17:21:56.266" v="6" actId="20577"/>
          <ac:spMkLst>
            <pc:docMk/>
            <pc:sldMk cId="1285993040" sldId="410"/>
            <ac:spMk id="9" creationId="{CE2426D9-CDB5-4D18-AAD7-C06268DA46F5}"/>
          </ac:spMkLst>
        </pc:spChg>
      </pc:sldChg>
      <pc:sldChg chg="addSp modSp">
        <pc:chgData name="Miralys Martinez" userId="S::mmartinez@cfchs.org::1ca9c533-82f0-4aee-83fe-582a956cf264" providerId="AD" clId="Web-{855B1A2E-14EC-BA74-BBFE-F0848F2D40D4}" dt="2026-01-23T17:28:34.944" v="180" actId="20577"/>
        <pc:sldMkLst>
          <pc:docMk/>
          <pc:sldMk cId="1686752633" sldId="414"/>
        </pc:sldMkLst>
        <pc:spChg chg="mod">
          <ac:chgData name="Miralys Martinez" userId="S::mmartinez@cfchs.org::1ca9c533-82f0-4aee-83fe-582a956cf264" providerId="AD" clId="Web-{855B1A2E-14EC-BA74-BBFE-F0848F2D40D4}" dt="2026-01-23T17:28:34.944" v="180" actId="20577"/>
          <ac:spMkLst>
            <pc:docMk/>
            <pc:sldMk cId="1686752633" sldId="414"/>
            <ac:spMk id="3" creationId="{A0CEC1CD-AF98-4456-B6B5-CFBEB97A5DB5}"/>
          </ac:spMkLst>
        </pc:spChg>
        <pc:cxnChg chg="add mod">
          <ac:chgData name="Miralys Martinez" userId="S::mmartinez@cfchs.org::1ca9c533-82f0-4aee-83fe-582a956cf264" providerId="AD" clId="Web-{855B1A2E-14EC-BA74-BBFE-F0848F2D40D4}" dt="2026-01-23T17:28:15.537" v="172" actId="14100"/>
          <ac:cxnSpMkLst>
            <pc:docMk/>
            <pc:sldMk cId="1686752633" sldId="414"/>
            <ac:cxnSpMk id="6" creationId="{348A18C8-3C04-E323-3962-18D19A56FBE1}"/>
          </ac:cxnSpMkLst>
        </pc:cxnChg>
      </pc:sldChg>
      <pc:sldChg chg="modSp">
        <pc:chgData name="Miralys Martinez" userId="S::mmartinez@cfchs.org::1ca9c533-82f0-4aee-83fe-582a956cf264" providerId="AD" clId="Web-{855B1A2E-14EC-BA74-BBFE-F0848F2D40D4}" dt="2026-01-23T17:31:23.028" v="225" actId="20577"/>
        <pc:sldMkLst>
          <pc:docMk/>
          <pc:sldMk cId="3208463948" sldId="415"/>
        </pc:sldMkLst>
        <pc:spChg chg="mod">
          <ac:chgData name="Miralys Martinez" userId="S::mmartinez@cfchs.org::1ca9c533-82f0-4aee-83fe-582a956cf264" providerId="AD" clId="Web-{855B1A2E-14EC-BA74-BBFE-F0848F2D40D4}" dt="2026-01-23T17:29:09.101" v="183" actId="20577"/>
          <ac:spMkLst>
            <pc:docMk/>
            <pc:sldMk cId="3208463948" sldId="415"/>
            <ac:spMk id="2" creationId="{A0A3D95F-E9BC-4765-905D-9C9D383ABB9B}"/>
          </ac:spMkLst>
        </pc:spChg>
        <pc:spChg chg="mod">
          <ac:chgData name="Miralys Martinez" userId="S::mmartinez@cfchs.org::1ca9c533-82f0-4aee-83fe-582a956cf264" providerId="AD" clId="Web-{855B1A2E-14EC-BA74-BBFE-F0848F2D40D4}" dt="2026-01-23T17:31:23.028" v="225" actId="20577"/>
          <ac:spMkLst>
            <pc:docMk/>
            <pc:sldMk cId="3208463948" sldId="415"/>
            <ac:spMk id="3" creationId="{A6AE2E4C-CBD8-4B7D-9016-A71BDBEABD2A}"/>
          </ac:spMkLst>
        </pc:spChg>
      </pc:sldChg>
      <pc:sldChg chg="modSp">
        <pc:chgData name="Miralys Martinez" userId="S::mmartinez@cfchs.org::1ca9c533-82f0-4aee-83fe-582a956cf264" providerId="AD" clId="Web-{855B1A2E-14EC-BA74-BBFE-F0848F2D40D4}" dt="2026-01-23T17:21:26.532" v="0" actId="20577"/>
        <pc:sldMkLst>
          <pc:docMk/>
          <pc:sldMk cId="1509519657" sldId="418"/>
        </pc:sldMkLst>
        <pc:spChg chg="mod">
          <ac:chgData name="Miralys Martinez" userId="S::mmartinez@cfchs.org::1ca9c533-82f0-4aee-83fe-582a956cf264" providerId="AD" clId="Web-{855B1A2E-14EC-BA74-BBFE-F0848F2D40D4}" dt="2026-01-23T17:21:26.532" v="0" actId="20577"/>
          <ac:spMkLst>
            <pc:docMk/>
            <pc:sldMk cId="1509519657" sldId="418"/>
            <ac:spMk id="13" creationId="{4E39AA82-7AF1-4EF9-8498-57D9D84300CF}"/>
          </ac:spMkLst>
        </pc:spChg>
      </pc:sldChg>
      <pc:sldChg chg="modSp">
        <pc:chgData name="Miralys Martinez" userId="S::mmartinez@cfchs.org::1ca9c533-82f0-4aee-83fe-582a956cf264" providerId="AD" clId="Web-{855B1A2E-14EC-BA74-BBFE-F0848F2D40D4}" dt="2026-01-23T17:37:31.676" v="277" actId="20577"/>
        <pc:sldMkLst>
          <pc:docMk/>
          <pc:sldMk cId="3090601257" sldId="419"/>
        </pc:sldMkLst>
        <pc:spChg chg="mod">
          <ac:chgData name="Miralys Martinez" userId="S::mmartinez@cfchs.org::1ca9c533-82f0-4aee-83fe-582a956cf264" providerId="AD" clId="Web-{855B1A2E-14EC-BA74-BBFE-F0848F2D40D4}" dt="2026-01-23T17:37:31.676" v="277" actId="20577"/>
          <ac:spMkLst>
            <pc:docMk/>
            <pc:sldMk cId="3090601257" sldId="419"/>
            <ac:spMk id="3" creationId="{396CAC29-7D3F-4D8F-9031-1A551102100F}"/>
          </ac:spMkLst>
        </pc:spChg>
      </pc:sldChg>
      <pc:sldChg chg="modSp">
        <pc:chgData name="Miralys Martinez" userId="S::mmartinez@cfchs.org::1ca9c533-82f0-4aee-83fe-582a956cf264" providerId="AD" clId="Web-{855B1A2E-14EC-BA74-BBFE-F0848F2D40D4}" dt="2026-01-23T17:39:27.146" v="283" actId="20577"/>
        <pc:sldMkLst>
          <pc:docMk/>
          <pc:sldMk cId="3645822443" sldId="420"/>
        </pc:sldMkLst>
        <pc:spChg chg="mod">
          <ac:chgData name="Miralys Martinez" userId="S::mmartinez@cfchs.org::1ca9c533-82f0-4aee-83fe-582a956cf264" providerId="AD" clId="Web-{855B1A2E-14EC-BA74-BBFE-F0848F2D40D4}" dt="2026-01-23T17:39:27.146" v="283" actId="20577"/>
          <ac:spMkLst>
            <pc:docMk/>
            <pc:sldMk cId="3645822443" sldId="420"/>
            <ac:spMk id="3" creationId="{0CCDED53-88EE-49ED-9712-96BA17011834}"/>
          </ac:spMkLst>
        </pc:spChg>
      </pc:sldChg>
      <pc:sldChg chg="modSp">
        <pc:chgData name="Miralys Martinez" userId="S::mmartinez@cfchs.org::1ca9c533-82f0-4aee-83fe-582a956cf264" providerId="AD" clId="Web-{855B1A2E-14EC-BA74-BBFE-F0848F2D40D4}" dt="2026-01-23T17:38:23.317" v="279" actId="20577"/>
        <pc:sldMkLst>
          <pc:docMk/>
          <pc:sldMk cId="1629381981" sldId="421"/>
        </pc:sldMkLst>
        <pc:spChg chg="mod">
          <ac:chgData name="Miralys Martinez" userId="S::mmartinez@cfchs.org::1ca9c533-82f0-4aee-83fe-582a956cf264" providerId="AD" clId="Web-{855B1A2E-14EC-BA74-BBFE-F0848F2D40D4}" dt="2026-01-23T17:38:23.317" v="279" actId="20577"/>
          <ac:spMkLst>
            <pc:docMk/>
            <pc:sldMk cId="1629381981" sldId="421"/>
            <ac:spMk id="3" creationId="{F9267337-7F27-4507-8FD3-E40664AE88FE}"/>
          </ac:spMkLst>
        </pc:spChg>
      </pc:sldChg>
      <pc:sldChg chg="modSp">
        <pc:chgData name="Miralys Martinez" userId="S::mmartinez@cfchs.org::1ca9c533-82f0-4aee-83fe-582a956cf264" providerId="AD" clId="Web-{855B1A2E-14EC-BA74-BBFE-F0848F2D40D4}" dt="2026-01-23T17:31:51.169" v="232" actId="20577"/>
        <pc:sldMkLst>
          <pc:docMk/>
          <pc:sldMk cId="1080839047" sldId="422"/>
        </pc:sldMkLst>
        <pc:spChg chg="mod">
          <ac:chgData name="Miralys Martinez" userId="S::mmartinez@cfchs.org::1ca9c533-82f0-4aee-83fe-582a956cf264" providerId="AD" clId="Web-{855B1A2E-14EC-BA74-BBFE-F0848F2D40D4}" dt="2026-01-23T17:31:51.169" v="232" actId="20577"/>
          <ac:spMkLst>
            <pc:docMk/>
            <pc:sldMk cId="1080839047" sldId="422"/>
            <ac:spMk id="8" creationId="{380D5ADE-A21E-4522-AC18-5894F34618B9}"/>
          </ac:spMkLst>
        </pc:spChg>
      </pc:sldChg>
      <pc:sldChg chg="modSp">
        <pc:chgData name="Miralys Martinez" userId="S::mmartinez@cfchs.org::1ca9c533-82f0-4aee-83fe-582a956cf264" providerId="AD" clId="Web-{855B1A2E-14EC-BA74-BBFE-F0848F2D40D4}" dt="2026-01-23T17:43:35.191" v="333" actId="20577"/>
        <pc:sldMkLst>
          <pc:docMk/>
          <pc:sldMk cId="3546565723" sldId="423"/>
        </pc:sldMkLst>
        <pc:spChg chg="mod">
          <ac:chgData name="Miralys Martinez" userId="S::mmartinez@cfchs.org::1ca9c533-82f0-4aee-83fe-582a956cf264" providerId="AD" clId="Web-{855B1A2E-14EC-BA74-BBFE-F0848F2D40D4}" dt="2026-01-23T17:43:35.191" v="333" actId="20577"/>
          <ac:spMkLst>
            <pc:docMk/>
            <pc:sldMk cId="3546565723" sldId="423"/>
            <ac:spMk id="3" creationId="{DC150930-874A-40F3-B400-A155A2D5528A}"/>
          </ac:spMkLst>
        </pc:spChg>
      </pc:sldChg>
      <pc:sldChg chg="modSp">
        <pc:chgData name="Miralys Martinez" userId="S::mmartinez@cfchs.org::1ca9c533-82f0-4aee-83fe-582a956cf264" providerId="AD" clId="Web-{855B1A2E-14EC-BA74-BBFE-F0848F2D40D4}" dt="2026-01-23T17:23:38.314" v="74" actId="20577"/>
        <pc:sldMkLst>
          <pc:docMk/>
          <pc:sldMk cId="3306217728" sldId="429"/>
        </pc:sldMkLst>
        <pc:graphicFrameChg chg="modGraphic">
          <ac:chgData name="Miralys Martinez" userId="S::mmartinez@cfchs.org::1ca9c533-82f0-4aee-83fe-582a956cf264" providerId="AD" clId="Web-{855B1A2E-14EC-BA74-BBFE-F0848F2D40D4}" dt="2026-01-23T17:23:38.314" v="74" actId="20577"/>
          <ac:graphicFrameMkLst>
            <pc:docMk/>
            <pc:sldMk cId="3306217728" sldId="429"/>
            <ac:graphicFrameMk id="13" creationId="{16A3121E-EF0D-302F-49AB-DAB53BCD5672}"/>
          </ac:graphicFrameMkLst>
        </pc:graphicFrameChg>
      </pc:sldChg>
      <pc:sldChg chg="modSp">
        <pc:chgData name="Miralys Martinez" userId="S::mmartinez@cfchs.org::1ca9c533-82f0-4aee-83fe-582a956cf264" providerId="AD" clId="Web-{855B1A2E-14EC-BA74-BBFE-F0848F2D40D4}" dt="2026-01-23T17:46:11.215" v="403" actId="20577"/>
        <pc:sldMkLst>
          <pc:docMk/>
          <pc:sldMk cId="2090667336" sldId="430"/>
        </pc:sldMkLst>
        <pc:spChg chg="mod">
          <ac:chgData name="Miralys Martinez" userId="S::mmartinez@cfchs.org::1ca9c533-82f0-4aee-83fe-582a956cf264" providerId="AD" clId="Web-{855B1A2E-14EC-BA74-BBFE-F0848F2D40D4}" dt="2026-01-23T17:46:11.215" v="403" actId="20577"/>
          <ac:spMkLst>
            <pc:docMk/>
            <pc:sldMk cId="2090667336" sldId="430"/>
            <ac:spMk id="3" creationId="{83647672-80A4-14A2-014F-08EF5B5CF0B1}"/>
          </ac:spMkLst>
        </pc:spChg>
      </pc:sldChg>
      <pc:sldChg chg="modSp">
        <pc:chgData name="Miralys Martinez" userId="S::mmartinez@cfchs.org::1ca9c533-82f0-4aee-83fe-582a956cf264" providerId="AD" clId="Web-{855B1A2E-14EC-BA74-BBFE-F0848F2D40D4}" dt="2026-01-23T17:46:41.232" v="411" actId="20577"/>
        <pc:sldMkLst>
          <pc:docMk/>
          <pc:sldMk cId="4188525570" sldId="431"/>
        </pc:sldMkLst>
        <pc:spChg chg="mod">
          <ac:chgData name="Miralys Martinez" userId="S::mmartinez@cfchs.org::1ca9c533-82f0-4aee-83fe-582a956cf264" providerId="AD" clId="Web-{855B1A2E-14EC-BA74-BBFE-F0848F2D40D4}" dt="2026-01-23T17:46:41.232" v="411" actId="20577"/>
          <ac:spMkLst>
            <pc:docMk/>
            <pc:sldMk cId="4188525570" sldId="431"/>
            <ac:spMk id="3" creationId="{10F2E320-F025-409D-BCBB-BEF5708B007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A1A807-DD6D-49EB-9873-03F8608072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AEAE449-5051-4B1D-8746-200A1BA98671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en-US" sz="1100" dirty="0">
              <a:solidFill>
                <a:srgbClr val="FFFFFF"/>
              </a:solidFill>
              <a:ea typeface="+mn-ea"/>
              <a:cs typeface="+mn-cs"/>
            </a:rPr>
            <a:t>Multifactor Authentication (MFA):  Enhances IRMS and SIPP security by requiring users to identify by more than a username and password.  A real-time provided 6-digit pin is now required for authentication and can be obtained by using an authenticator application, email, or SMS (text).</a:t>
          </a:r>
        </a:p>
      </dgm:t>
    </dgm:pt>
    <dgm:pt modelId="{F8227656-CBCB-4B30-9B1E-EFCC5F915BEB}" type="parTrans" cxnId="{7B70F09A-2502-491F-A895-8508D9218BF4}">
      <dgm:prSet/>
      <dgm:spPr/>
      <dgm:t>
        <a:bodyPr/>
        <a:lstStyle/>
        <a:p>
          <a:endParaRPr lang="en-US"/>
        </a:p>
      </dgm:t>
    </dgm:pt>
    <dgm:pt modelId="{EF4A18BA-657E-49A5-B27F-04D5FABDDD47}" type="sibTrans" cxnId="{7B70F09A-2502-491F-A895-8508D9218BF4}">
      <dgm:prSet/>
      <dgm:spPr/>
      <dgm:t>
        <a:bodyPr/>
        <a:lstStyle/>
        <a:p>
          <a:endParaRPr lang="en-US"/>
        </a:p>
      </dgm:t>
    </dgm:pt>
    <dgm:pt modelId="{FAB188D1-52BE-4D79-AB4C-502B2F854FED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en-US" sz="1100" dirty="0">
              <a:solidFill>
                <a:srgbClr val="FFFFFF"/>
              </a:solidFill>
              <a:ea typeface="+mn-ea"/>
              <a:cs typeface="+mn-cs"/>
            </a:rPr>
            <a:t>Single Sign-On (SSO):  Authentication option that allows users to login using the username and password currently used for their organization. </a:t>
          </a:r>
        </a:p>
      </dgm:t>
    </dgm:pt>
    <dgm:pt modelId="{233DF0B5-7BFA-4FBC-86CA-C1039A3505DE}" type="parTrans" cxnId="{350F50FD-1E14-4FAD-8AB5-81FCA459F0E7}">
      <dgm:prSet/>
      <dgm:spPr/>
      <dgm:t>
        <a:bodyPr/>
        <a:lstStyle/>
        <a:p>
          <a:endParaRPr lang="en-US"/>
        </a:p>
      </dgm:t>
    </dgm:pt>
    <dgm:pt modelId="{62CAAFC8-B255-4890-B590-E7781C7DC458}" type="sibTrans" cxnId="{350F50FD-1E14-4FAD-8AB5-81FCA459F0E7}">
      <dgm:prSet/>
      <dgm:spPr/>
      <dgm:t>
        <a:bodyPr/>
        <a:lstStyle/>
        <a:p>
          <a:endParaRPr lang="en-US"/>
        </a:p>
      </dgm:t>
    </dgm:pt>
    <dgm:pt modelId="{912E0A33-D984-4682-8D43-289F26E7AD7D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en-US" sz="1100" dirty="0">
              <a:solidFill>
                <a:srgbClr val="FFFFFF"/>
              </a:solidFill>
              <a:ea typeface="+mn-ea"/>
              <a:cs typeface="+mn-cs"/>
            </a:rPr>
            <a:t>In order to access IRMS one of the above must be active on your computer. </a:t>
          </a:r>
        </a:p>
      </dgm:t>
    </dgm:pt>
    <dgm:pt modelId="{8DAB2C7F-7616-40D5-B990-FADBEC6F46F0}" type="parTrans" cxnId="{5156734F-DC21-4B8F-AF05-33AC54D37010}">
      <dgm:prSet/>
      <dgm:spPr/>
      <dgm:t>
        <a:bodyPr/>
        <a:lstStyle/>
        <a:p>
          <a:endParaRPr lang="en-US"/>
        </a:p>
      </dgm:t>
    </dgm:pt>
    <dgm:pt modelId="{EAA988E6-7D25-4E26-8A9D-78C237A02623}" type="sibTrans" cxnId="{5156734F-DC21-4B8F-AF05-33AC54D37010}">
      <dgm:prSet/>
      <dgm:spPr/>
      <dgm:t>
        <a:bodyPr/>
        <a:lstStyle/>
        <a:p>
          <a:endParaRPr lang="en-US"/>
        </a:p>
      </dgm:t>
    </dgm:pt>
    <dgm:pt modelId="{E5ED2F4F-1BD9-4FA8-A4BB-CAC767F06E3B}">
      <dgm:prSet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1100" dirty="0">
              <a:ea typeface="+mn-ea"/>
              <a:cs typeface="+mn-cs"/>
            </a:rPr>
            <a:t>If you </a:t>
          </a:r>
          <a:r>
            <a:rPr lang="en-US" sz="1100" dirty="0">
              <a:latin typeface="Corbel" panose="020B0503020204020204"/>
              <a:ea typeface="+mn-ea"/>
              <a:cs typeface="+mn-cs"/>
            </a:rPr>
            <a:t>can't</a:t>
          </a:r>
          <a:r>
            <a:rPr lang="en-US" sz="1100" dirty="0">
              <a:ea typeface="+mn-ea"/>
              <a:cs typeface="+mn-cs"/>
            </a:rPr>
            <a:t> login please click on the </a:t>
          </a:r>
          <a:r>
            <a:rPr lang="en-US" sz="1100" dirty="0">
              <a:latin typeface="Corbel" panose="020B0503020204020204"/>
              <a:ea typeface="+mn-ea"/>
              <a:cs typeface="+mn-cs"/>
            </a:rPr>
            <a:t>can't</a:t>
          </a:r>
          <a:r>
            <a:rPr lang="en-US" sz="1100" dirty="0">
              <a:ea typeface="+mn-ea"/>
              <a:cs typeface="+mn-cs"/>
            </a:rPr>
            <a:t> access account</a:t>
          </a:r>
          <a:r>
            <a:rPr lang="en-US" sz="1100" dirty="0">
              <a:latin typeface="Corbel" panose="020B0503020204020204"/>
              <a:ea typeface="+mn-ea"/>
              <a:cs typeface="+mn-cs"/>
            </a:rPr>
            <a:t> marked in yellow on slide for reference</a:t>
          </a:r>
          <a:endParaRPr lang="en-US" sz="1100" dirty="0">
            <a:ea typeface="+mn-ea"/>
            <a:cs typeface="+mn-cs"/>
          </a:endParaRPr>
        </a:p>
      </dgm:t>
    </dgm:pt>
    <dgm:pt modelId="{18025505-741B-4215-B66B-A0139E5FAADB}" type="parTrans" cxnId="{F6171B2A-9250-4F17-8250-C1B76E838FBE}">
      <dgm:prSet/>
      <dgm:spPr/>
      <dgm:t>
        <a:bodyPr/>
        <a:lstStyle/>
        <a:p>
          <a:endParaRPr lang="en-US"/>
        </a:p>
      </dgm:t>
    </dgm:pt>
    <dgm:pt modelId="{4166F11F-64EE-4D74-9E3E-A18AE7ED6772}" type="sibTrans" cxnId="{F6171B2A-9250-4F17-8250-C1B76E838FBE}">
      <dgm:prSet/>
      <dgm:spPr/>
      <dgm:t>
        <a:bodyPr/>
        <a:lstStyle/>
        <a:p>
          <a:endParaRPr lang="en-US"/>
        </a:p>
      </dgm:t>
    </dgm:pt>
    <dgm:pt modelId="{E920F53F-3F3A-4D1E-82ED-069CD0DDAC1E}" type="pres">
      <dgm:prSet presAssocID="{EBA1A807-DD6D-49EB-9873-03F86080726F}" presName="linear" presStyleCnt="0">
        <dgm:presLayoutVars>
          <dgm:animLvl val="lvl"/>
          <dgm:resizeHandles val="exact"/>
        </dgm:presLayoutVars>
      </dgm:prSet>
      <dgm:spPr/>
    </dgm:pt>
    <dgm:pt modelId="{6FE62EC7-2944-4049-A18E-FBB7E4F67A21}" type="pres">
      <dgm:prSet presAssocID="{AAEAE449-5051-4B1D-8746-200A1BA9867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699B479-59F0-4E55-BA4C-1BA12FB4AC0B}" type="pres">
      <dgm:prSet presAssocID="{EF4A18BA-657E-49A5-B27F-04D5FABDDD47}" presName="spacer" presStyleCnt="0"/>
      <dgm:spPr/>
    </dgm:pt>
    <dgm:pt modelId="{1261966A-CB31-40E6-8BCB-4D2D35193E50}" type="pres">
      <dgm:prSet presAssocID="{FAB188D1-52BE-4D79-AB4C-502B2F854FE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E1B6997-5E00-41B8-88E8-8B2D052CECBE}" type="pres">
      <dgm:prSet presAssocID="{62CAAFC8-B255-4890-B590-E7781C7DC458}" presName="spacer" presStyleCnt="0"/>
      <dgm:spPr/>
    </dgm:pt>
    <dgm:pt modelId="{43987B46-9932-4D14-874D-983CA4CD2E60}" type="pres">
      <dgm:prSet presAssocID="{912E0A33-D984-4682-8D43-289F26E7AD7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368ACD1-DDB7-4C4A-B6E7-AFCC0BE8F7A9}" type="pres">
      <dgm:prSet presAssocID="{EAA988E6-7D25-4E26-8A9D-78C237A02623}" presName="spacer" presStyleCnt="0"/>
      <dgm:spPr/>
    </dgm:pt>
    <dgm:pt modelId="{3F84C621-7E2D-4D24-8B44-26EC456BD85E}" type="pres">
      <dgm:prSet presAssocID="{E5ED2F4F-1BD9-4FA8-A4BB-CAC767F06E3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7EF520C-2CF7-44F6-AB06-7C19EA4E9033}" type="presOf" srcId="{AAEAE449-5051-4B1D-8746-200A1BA98671}" destId="{6FE62EC7-2944-4049-A18E-FBB7E4F67A21}" srcOrd="0" destOrd="0" presId="urn:microsoft.com/office/officeart/2005/8/layout/vList2"/>
    <dgm:cxn modelId="{F6171B2A-9250-4F17-8250-C1B76E838FBE}" srcId="{EBA1A807-DD6D-49EB-9873-03F86080726F}" destId="{E5ED2F4F-1BD9-4FA8-A4BB-CAC767F06E3B}" srcOrd="3" destOrd="0" parTransId="{18025505-741B-4215-B66B-A0139E5FAADB}" sibTransId="{4166F11F-64EE-4D74-9E3E-A18AE7ED6772}"/>
    <dgm:cxn modelId="{5156734F-DC21-4B8F-AF05-33AC54D37010}" srcId="{EBA1A807-DD6D-49EB-9873-03F86080726F}" destId="{912E0A33-D984-4682-8D43-289F26E7AD7D}" srcOrd="2" destOrd="0" parTransId="{8DAB2C7F-7616-40D5-B990-FADBEC6F46F0}" sibTransId="{EAA988E6-7D25-4E26-8A9D-78C237A02623}"/>
    <dgm:cxn modelId="{86206C53-387E-42D7-8EDE-841D5FF6CB43}" type="presOf" srcId="{FAB188D1-52BE-4D79-AB4C-502B2F854FED}" destId="{1261966A-CB31-40E6-8BCB-4D2D35193E50}" srcOrd="0" destOrd="0" presId="urn:microsoft.com/office/officeart/2005/8/layout/vList2"/>
    <dgm:cxn modelId="{CB1D4B77-EBD1-40E3-A875-0D31AD19F01C}" type="presOf" srcId="{EBA1A807-DD6D-49EB-9873-03F86080726F}" destId="{E920F53F-3F3A-4D1E-82ED-069CD0DDAC1E}" srcOrd="0" destOrd="0" presId="urn:microsoft.com/office/officeart/2005/8/layout/vList2"/>
    <dgm:cxn modelId="{7B70F09A-2502-491F-A895-8508D9218BF4}" srcId="{EBA1A807-DD6D-49EB-9873-03F86080726F}" destId="{AAEAE449-5051-4B1D-8746-200A1BA98671}" srcOrd="0" destOrd="0" parTransId="{F8227656-CBCB-4B30-9B1E-EFCC5F915BEB}" sibTransId="{EF4A18BA-657E-49A5-B27F-04D5FABDDD47}"/>
    <dgm:cxn modelId="{8A841BB8-0BC0-40C5-B142-32048F677B35}" type="presOf" srcId="{912E0A33-D984-4682-8D43-289F26E7AD7D}" destId="{43987B46-9932-4D14-874D-983CA4CD2E60}" srcOrd="0" destOrd="0" presId="urn:microsoft.com/office/officeart/2005/8/layout/vList2"/>
    <dgm:cxn modelId="{624BDAEB-4F6D-44FD-8CC6-73C27CBA13FA}" type="presOf" srcId="{E5ED2F4F-1BD9-4FA8-A4BB-CAC767F06E3B}" destId="{3F84C621-7E2D-4D24-8B44-26EC456BD85E}" srcOrd="0" destOrd="0" presId="urn:microsoft.com/office/officeart/2005/8/layout/vList2"/>
    <dgm:cxn modelId="{350F50FD-1E14-4FAD-8AB5-81FCA459F0E7}" srcId="{EBA1A807-DD6D-49EB-9873-03F86080726F}" destId="{FAB188D1-52BE-4D79-AB4C-502B2F854FED}" srcOrd="1" destOrd="0" parTransId="{233DF0B5-7BFA-4FBC-86CA-C1039A3505DE}" sibTransId="{62CAAFC8-B255-4890-B590-E7781C7DC458}"/>
    <dgm:cxn modelId="{2BC7E256-4AAC-48EE-ADA3-7967E2C4B654}" type="presParOf" srcId="{E920F53F-3F3A-4D1E-82ED-069CD0DDAC1E}" destId="{6FE62EC7-2944-4049-A18E-FBB7E4F67A21}" srcOrd="0" destOrd="0" presId="urn:microsoft.com/office/officeart/2005/8/layout/vList2"/>
    <dgm:cxn modelId="{729AFFDC-93B3-4A50-AB23-3462F380E067}" type="presParOf" srcId="{E920F53F-3F3A-4D1E-82ED-069CD0DDAC1E}" destId="{6699B479-59F0-4E55-BA4C-1BA12FB4AC0B}" srcOrd="1" destOrd="0" presId="urn:microsoft.com/office/officeart/2005/8/layout/vList2"/>
    <dgm:cxn modelId="{CA610518-CFC3-4E5A-9043-76109C1946F6}" type="presParOf" srcId="{E920F53F-3F3A-4D1E-82ED-069CD0DDAC1E}" destId="{1261966A-CB31-40E6-8BCB-4D2D35193E50}" srcOrd="2" destOrd="0" presId="urn:microsoft.com/office/officeart/2005/8/layout/vList2"/>
    <dgm:cxn modelId="{AC17A8D3-38D6-4E32-AF12-743FDF7006ED}" type="presParOf" srcId="{E920F53F-3F3A-4D1E-82ED-069CD0DDAC1E}" destId="{6E1B6997-5E00-41B8-88E8-8B2D052CECBE}" srcOrd="3" destOrd="0" presId="urn:microsoft.com/office/officeart/2005/8/layout/vList2"/>
    <dgm:cxn modelId="{8C36A110-6FAC-4B3A-8DA6-DF2890A80D56}" type="presParOf" srcId="{E920F53F-3F3A-4D1E-82ED-069CD0DDAC1E}" destId="{43987B46-9932-4D14-874D-983CA4CD2E60}" srcOrd="4" destOrd="0" presId="urn:microsoft.com/office/officeart/2005/8/layout/vList2"/>
    <dgm:cxn modelId="{0A477652-9879-40F5-B5EA-657029337025}" type="presParOf" srcId="{E920F53F-3F3A-4D1E-82ED-069CD0DDAC1E}" destId="{6368ACD1-DDB7-4C4A-B6E7-AFCC0BE8F7A9}" srcOrd="5" destOrd="0" presId="urn:microsoft.com/office/officeart/2005/8/layout/vList2"/>
    <dgm:cxn modelId="{915FDF79-4FD1-4985-B4EE-4EED7E326B73}" type="presParOf" srcId="{E920F53F-3F3A-4D1E-82ED-069CD0DDAC1E}" destId="{3F84C621-7E2D-4D24-8B44-26EC456BD85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28CA0B-E78D-4987-A10C-EF23E499E84A}" type="doc">
      <dgm:prSet loTypeId="urn:microsoft.com/office/officeart/2005/8/layout/rings+Icon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D14114E-E442-4147-8D2B-24F918DAE94C}">
      <dgm:prSet phldrT="[Text]"/>
      <dgm:spPr/>
      <dgm:t>
        <a:bodyPr/>
        <a:lstStyle/>
        <a:p>
          <a:r>
            <a:rPr lang="en-US" dirty="0"/>
            <a:t> Incident Reporting and Management System (IRAS)</a:t>
          </a:r>
        </a:p>
        <a:p>
          <a:r>
            <a:rPr lang="en-US" dirty="0"/>
            <a:t>215-6</a:t>
          </a:r>
        </a:p>
      </dgm:t>
    </dgm:pt>
    <dgm:pt modelId="{067B5BFB-FDFC-4467-96B4-44AED9ADF355}" type="parTrans" cxnId="{ED939848-7C50-4D32-B592-B8A73FE5872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5AA1B02-5435-4521-BDD1-CDF1AE7F2833}" type="sibTrans" cxnId="{ED939848-7C50-4D32-B592-B8A73FE5872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666C343-1865-4237-8CAC-2D57504BA6C2}">
      <dgm:prSet phldrT="[Text]"/>
      <dgm:spPr/>
      <dgm:t>
        <a:bodyPr/>
        <a:lstStyle/>
        <a:p>
          <a:r>
            <a:rPr lang="en-US" dirty="0"/>
            <a:t>Security of Data and Information Technology Resources</a:t>
          </a:r>
        </a:p>
        <a:p>
          <a:r>
            <a:rPr lang="en-US" dirty="0"/>
            <a:t>50-2</a:t>
          </a:r>
        </a:p>
      </dgm:t>
    </dgm:pt>
    <dgm:pt modelId="{5EA8FA6E-FE20-4AE0-9D2A-09D9CB73D450}" type="parTrans" cxnId="{2233A2B4-CBA6-47E3-93AE-E4CE6D8732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8B11F23-7C51-42F4-8BF5-385250E8CA98}" type="sibTrans" cxnId="{2233A2B4-CBA6-47E3-93AE-E4CE6D8732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FDF19EB-E602-4E76-8C6F-5D6A595D71C8}">
      <dgm:prSet phldrT="[Text]"/>
      <dgm:spPr/>
      <dgm:t>
        <a:bodyPr/>
        <a:lstStyle/>
        <a:p>
          <a:r>
            <a:rPr lang="en-US" dirty="0"/>
            <a:t>Mandatory Reporting to the Office of the Inspector General (OIG)</a:t>
          </a:r>
        </a:p>
        <a:p>
          <a:r>
            <a:rPr lang="en-US" dirty="0"/>
            <a:t> 180-4</a:t>
          </a:r>
        </a:p>
      </dgm:t>
    </dgm:pt>
    <dgm:pt modelId="{860AE877-EEDE-4976-8E77-A946FCCA7DDF}" type="parTrans" cxnId="{BF7C74FD-0646-43BC-8BA3-27A621BB374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A19FFD8-E20C-41B2-9BFB-C664809FA7E0}" type="sibTrans" cxnId="{BF7C74FD-0646-43BC-8BA3-27A621BB374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F44686F-5D1D-4013-A45C-9675159B5A96}" type="pres">
      <dgm:prSet presAssocID="{1328CA0B-E78D-4987-A10C-EF23E499E84A}" presName="Name0" presStyleCnt="0">
        <dgm:presLayoutVars>
          <dgm:chMax val="7"/>
          <dgm:dir/>
          <dgm:resizeHandles val="exact"/>
        </dgm:presLayoutVars>
      </dgm:prSet>
      <dgm:spPr/>
    </dgm:pt>
    <dgm:pt modelId="{61DCBDDF-A69E-4970-8DEA-4179969927FC}" type="pres">
      <dgm:prSet presAssocID="{1328CA0B-E78D-4987-A10C-EF23E499E84A}" presName="ellipse1" presStyleLbl="vennNode1" presStyleIdx="0" presStyleCnt="3">
        <dgm:presLayoutVars>
          <dgm:bulletEnabled val="1"/>
        </dgm:presLayoutVars>
      </dgm:prSet>
      <dgm:spPr/>
    </dgm:pt>
    <dgm:pt modelId="{61CDC85D-337F-4F92-A6C4-4D5CFE02C2B7}" type="pres">
      <dgm:prSet presAssocID="{1328CA0B-E78D-4987-A10C-EF23E499E84A}" presName="ellipse2" presStyleLbl="vennNode1" presStyleIdx="1" presStyleCnt="3">
        <dgm:presLayoutVars>
          <dgm:bulletEnabled val="1"/>
        </dgm:presLayoutVars>
      </dgm:prSet>
      <dgm:spPr/>
    </dgm:pt>
    <dgm:pt modelId="{669ECA50-41B4-4D32-B7F4-57AE4EBDC0E5}" type="pres">
      <dgm:prSet presAssocID="{1328CA0B-E78D-4987-A10C-EF23E499E84A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2A7D6A0D-3256-4BF4-BE2A-535A06B28895}" type="presOf" srcId="{CD14114E-E442-4147-8D2B-24F918DAE94C}" destId="{61DCBDDF-A69E-4970-8DEA-4179969927FC}" srcOrd="0" destOrd="0" presId="urn:microsoft.com/office/officeart/2005/8/layout/rings+Icon"/>
    <dgm:cxn modelId="{49A8E763-618C-4A38-9725-C948FA980C81}" type="presOf" srcId="{1328CA0B-E78D-4987-A10C-EF23E499E84A}" destId="{2F44686F-5D1D-4013-A45C-9675159B5A96}" srcOrd="0" destOrd="0" presId="urn:microsoft.com/office/officeart/2005/8/layout/rings+Icon"/>
    <dgm:cxn modelId="{ED939848-7C50-4D32-B592-B8A73FE5872D}" srcId="{1328CA0B-E78D-4987-A10C-EF23E499E84A}" destId="{CD14114E-E442-4147-8D2B-24F918DAE94C}" srcOrd="0" destOrd="0" parTransId="{067B5BFB-FDFC-4467-96B4-44AED9ADF355}" sibTransId="{75AA1B02-5435-4521-BDD1-CDF1AE7F2833}"/>
    <dgm:cxn modelId="{EE7512B4-539D-49EE-B13B-3CF371C02111}" type="presOf" srcId="{6666C343-1865-4237-8CAC-2D57504BA6C2}" destId="{61CDC85D-337F-4F92-A6C4-4D5CFE02C2B7}" srcOrd="0" destOrd="0" presId="urn:microsoft.com/office/officeart/2005/8/layout/rings+Icon"/>
    <dgm:cxn modelId="{2233A2B4-CBA6-47E3-93AE-E4CE6D8732A6}" srcId="{1328CA0B-E78D-4987-A10C-EF23E499E84A}" destId="{6666C343-1865-4237-8CAC-2D57504BA6C2}" srcOrd="1" destOrd="0" parTransId="{5EA8FA6E-FE20-4AE0-9D2A-09D9CB73D450}" sibTransId="{18B11F23-7C51-42F4-8BF5-385250E8CA98}"/>
    <dgm:cxn modelId="{A0DE40C6-BAF1-45C3-AABE-4D67F22CEB53}" type="presOf" srcId="{EFDF19EB-E602-4E76-8C6F-5D6A595D71C8}" destId="{669ECA50-41B4-4D32-B7F4-57AE4EBDC0E5}" srcOrd="0" destOrd="0" presId="urn:microsoft.com/office/officeart/2005/8/layout/rings+Icon"/>
    <dgm:cxn modelId="{BF7C74FD-0646-43BC-8BA3-27A621BB3743}" srcId="{1328CA0B-E78D-4987-A10C-EF23E499E84A}" destId="{EFDF19EB-E602-4E76-8C6F-5D6A595D71C8}" srcOrd="2" destOrd="0" parTransId="{860AE877-EEDE-4976-8E77-A946FCCA7DDF}" sibTransId="{7A19FFD8-E20C-41B2-9BFB-C664809FA7E0}"/>
    <dgm:cxn modelId="{FE1460C1-0925-466E-8F2C-B37367A1D00B}" type="presParOf" srcId="{2F44686F-5D1D-4013-A45C-9675159B5A96}" destId="{61DCBDDF-A69E-4970-8DEA-4179969927FC}" srcOrd="0" destOrd="0" presId="urn:microsoft.com/office/officeart/2005/8/layout/rings+Icon"/>
    <dgm:cxn modelId="{62A373CC-BF41-44BC-8E9E-CFB048C750BD}" type="presParOf" srcId="{2F44686F-5D1D-4013-A45C-9675159B5A96}" destId="{61CDC85D-337F-4F92-A6C4-4D5CFE02C2B7}" srcOrd="1" destOrd="0" presId="urn:microsoft.com/office/officeart/2005/8/layout/rings+Icon"/>
    <dgm:cxn modelId="{E56EE9D1-C7F7-4ABC-A263-DACC657025F3}" type="presParOf" srcId="{2F44686F-5D1D-4013-A45C-9675159B5A96}" destId="{669ECA50-41B4-4D32-B7F4-57AE4EBDC0E5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5B2FDE-E9A4-4804-AED0-2013736DBE89}" type="doc">
      <dgm:prSet loTypeId="urn:microsoft.com/office/officeart/2005/8/layout/default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80042BA-9340-4FE0-803F-5A582A87A3E3}">
      <dgm:prSet phldrT="[Text]"/>
      <dgm:spPr/>
      <dgm:t>
        <a:bodyPr/>
        <a:lstStyle/>
        <a:p>
          <a:r>
            <a:rPr lang="en-US" dirty="0"/>
            <a:t>Death</a:t>
          </a:r>
        </a:p>
      </dgm:t>
    </dgm:pt>
    <dgm:pt modelId="{99722DFD-F580-4522-AABC-2D8ED09579B8}" type="parTrans" cxnId="{34C3BD4D-C9FE-452B-9575-7DD00952D418}">
      <dgm:prSet/>
      <dgm:spPr/>
      <dgm:t>
        <a:bodyPr/>
        <a:lstStyle/>
        <a:p>
          <a:endParaRPr lang="en-US"/>
        </a:p>
      </dgm:t>
    </dgm:pt>
    <dgm:pt modelId="{93A6E609-EFBC-4961-9224-FA4CB7A24A23}" type="sibTrans" cxnId="{34C3BD4D-C9FE-452B-9575-7DD00952D418}">
      <dgm:prSet/>
      <dgm:spPr/>
      <dgm:t>
        <a:bodyPr/>
        <a:lstStyle/>
        <a:p>
          <a:endParaRPr lang="en-US"/>
        </a:p>
      </dgm:t>
    </dgm:pt>
    <dgm:pt modelId="{9E8F2FE1-77E2-4C57-8BBB-877B3B5A8426}">
      <dgm:prSet phldrT="[Text]" custT="1"/>
      <dgm:spPr/>
      <dgm:t>
        <a:bodyPr/>
        <a:lstStyle/>
        <a:p>
          <a:pPr rtl="0"/>
          <a:r>
            <a:rPr lang="en-US" sz="1800" dirty="0"/>
            <a:t>Child Arrest</a:t>
          </a:r>
          <a:r>
            <a:rPr lang="en-US" sz="1800" dirty="0">
              <a:latin typeface="Corbel" panose="020B0503020204020204"/>
            </a:rPr>
            <a:t> (</a:t>
          </a:r>
          <a:r>
            <a:rPr lang="en-US" sz="1200" dirty="0">
              <a:latin typeface="Corbel" panose="020B0503020204020204"/>
            </a:rPr>
            <a:t>adjudicated to DCF</a:t>
          </a:r>
          <a:r>
            <a:rPr lang="en-US" sz="1800" dirty="0">
              <a:latin typeface="Corbel" panose="020B0503020204020204"/>
            </a:rPr>
            <a:t>)</a:t>
          </a:r>
          <a:endParaRPr lang="en-US" sz="1800" dirty="0"/>
        </a:p>
      </dgm:t>
    </dgm:pt>
    <dgm:pt modelId="{BF503C10-514F-48CF-A615-0536D5808471}" type="parTrans" cxnId="{2845298D-7A81-4B00-BBA6-637B0228F5A5}">
      <dgm:prSet/>
      <dgm:spPr/>
      <dgm:t>
        <a:bodyPr/>
        <a:lstStyle/>
        <a:p>
          <a:endParaRPr lang="en-US"/>
        </a:p>
      </dgm:t>
    </dgm:pt>
    <dgm:pt modelId="{2969267C-FDF5-44EA-923C-E1A2A5028B3E}" type="sibTrans" cxnId="{2845298D-7A81-4B00-BBA6-637B0228F5A5}">
      <dgm:prSet/>
      <dgm:spPr/>
      <dgm:t>
        <a:bodyPr/>
        <a:lstStyle/>
        <a:p>
          <a:endParaRPr lang="en-US"/>
        </a:p>
      </dgm:t>
    </dgm:pt>
    <dgm:pt modelId="{A478A4CD-B651-48F7-89AC-B1506B5A26D9}">
      <dgm:prSet phldrT="[Text]"/>
      <dgm:spPr/>
      <dgm:t>
        <a:bodyPr/>
        <a:lstStyle/>
        <a:p>
          <a:r>
            <a:rPr lang="en-US" dirty="0"/>
            <a:t>Elopement</a:t>
          </a:r>
        </a:p>
      </dgm:t>
    </dgm:pt>
    <dgm:pt modelId="{EFC72B08-0FE5-4CF8-94ED-FD408D04E6E3}" type="parTrans" cxnId="{352B89F8-2AA8-4B0B-BE1C-9F4ED744407E}">
      <dgm:prSet/>
      <dgm:spPr/>
      <dgm:t>
        <a:bodyPr/>
        <a:lstStyle/>
        <a:p>
          <a:endParaRPr lang="en-US"/>
        </a:p>
      </dgm:t>
    </dgm:pt>
    <dgm:pt modelId="{F00F7CB5-6127-45C6-A61E-F0946012FD3A}" type="sibTrans" cxnId="{352B89F8-2AA8-4B0B-BE1C-9F4ED744407E}">
      <dgm:prSet/>
      <dgm:spPr/>
      <dgm:t>
        <a:bodyPr/>
        <a:lstStyle/>
        <a:p>
          <a:endParaRPr lang="en-US"/>
        </a:p>
      </dgm:t>
    </dgm:pt>
    <dgm:pt modelId="{36413981-B59A-4D29-85C3-8518C69200C6}">
      <dgm:prSet phldrT="[Text]"/>
      <dgm:spPr/>
      <dgm:t>
        <a:bodyPr/>
        <a:lstStyle/>
        <a:p>
          <a:r>
            <a:rPr lang="en-US" dirty="0"/>
            <a:t>Employee Misconduct</a:t>
          </a:r>
        </a:p>
      </dgm:t>
    </dgm:pt>
    <dgm:pt modelId="{3F89A4B0-BF59-451F-B076-49C7CD492BE7}" type="parTrans" cxnId="{4529CCA1-E0FF-4F70-BCA4-759B9AACE5D4}">
      <dgm:prSet/>
      <dgm:spPr/>
      <dgm:t>
        <a:bodyPr/>
        <a:lstStyle/>
        <a:p>
          <a:endParaRPr lang="en-US"/>
        </a:p>
      </dgm:t>
    </dgm:pt>
    <dgm:pt modelId="{BFED42B0-9B5B-4AF2-9636-DF82EF3E2C25}" type="sibTrans" cxnId="{4529CCA1-E0FF-4F70-BCA4-759B9AACE5D4}">
      <dgm:prSet/>
      <dgm:spPr/>
      <dgm:t>
        <a:bodyPr/>
        <a:lstStyle/>
        <a:p>
          <a:endParaRPr lang="en-US"/>
        </a:p>
      </dgm:t>
    </dgm:pt>
    <dgm:pt modelId="{58B8483A-B574-4F6B-BDE3-CC965BA65C5B}">
      <dgm:prSet phldrT="[Text]"/>
      <dgm:spPr/>
      <dgm:t>
        <a:bodyPr/>
        <a:lstStyle/>
        <a:p>
          <a:r>
            <a:rPr lang="en-US" dirty="0"/>
            <a:t>Child on Child Sexual Abuse</a:t>
          </a:r>
        </a:p>
      </dgm:t>
    </dgm:pt>
    <dgm:pt modelId="{65E266FD-E3A8-48D7-B268-AD34EEDF8FCC}" type="parTrans" cxnId="{0A2FC756-166F-4922-A378-F0408A205E48}">
      <dgm:prSet/>
      <dgm:spPr/>
      <dgm:t>
        <a:bodyPr/>
        <a:lstStyle/>
        <a:p>
          <a:endParaRPr lang="en-US"/>
        </a:p>
      </dgm:t>
    </dgm:pt>
    <dgm:pt modelId="{1B1A4F8B-3048-4BD1-9050-6018DEE88EB2}" type="sibTrans" cxnId="{0A2FC756-166F-4922-A378-F0408A205E48}">
      <dgm:prSet/>
      <dgm:spPr/>
      <dgm:t>
        <a:bodyPr/>
        <a:lstStyle/>
        <a:p>
          <a:endParaRPr lang="en-US"/>
        </a:p>
      </dgm:t>
    </dgm:pt>
    <dgm:pt modelId="{52D5F585-31A5-4D78-9FB2-5969448391B9}">
      <dgm:prSet/>
      <dgm:spPr/>
      <dgm:t>
        <a:bodyPr/>
        <a:lstStyle/>
        <a:p>
          <a:r>
            <a:rPr lang="en-US" dirty="0"/>
            <a:t>Employee Arrest</a:t>
          </a:r>
        </a:p>
      </dgm:t>
    </dgm:pt>
    <dgm:pt modelId="{F3E325DC-C771-4B66-A39B-F3627DE320A0}" type="parTrans" cxnId="{32C993C5-3E67-45D5-AE98-60D4A39D9045}">
      <dgm:prSet/>
      <dgm:spPr/>
      <dgm:t>
        <a:bodyPr/>
        <a:lstStyle/>
        <a:p>
          <a:endParaRPr lang="en-US"/>
        </a:p>
      </dgm:t>
    </dgm:pt>
    <dgm:pt modelId="{F38E6BEF-1AB5-4541-9ED0-962401BCC77C}" type="sibTrans" cxnId="{32C993C5-3E67-45D5-AE98-60D4A39D9045}">
      <dgm:prSet/>
      <dgm:spPr/>
      <dgm:t>
        <a:bodyPr/>
        <a:lstStyle/>
        <a:p>
          <a:endParaRPr lang="en-US"/>
        </a:p>
      </dgm:t>
    </dgm:pt>
    <dgm:pt modelId="{FF40C6E4-D989-4751-AD2C-6F86029345D7}">
      <dgm:prSet/>
      <dgm:spPr/>
      <dgm:t>
        <a:bodyPr/>
        <a:lstStyle/>
        <a:p>
          <a:r>
            <a:rPr lang="en-US" dirty="0"/>
            <a:t>Significant Injury to Staff/Clients</a:t>
          </a:r>
        </a:p>
      </dgm:t>
    </dgm:pt>
    <dgm:pt modelId="{98AE23E4-8D9C-4C4B-A7E3-6D7B582D6319}" type="parTrans" cxnId="{263FA42F-E033-4CD0-B9ED-C8BFC6C84251}">
      <dgm:prSet/>
      <dgm:spPr/>
      <dgm:t>
        <a:bodyPr/>
        <a:lstStyle/>
        <a:p>
          <a:endParaRPr lang="en-US"/>
        </a:p>
      </dgm:t>
    </dgm:pt>
    <dgm:pt modelId="{23282836-C317-4F40-84BA-47A8FCBFA627}" type="sibTrans" cxnId="{263FA42F-E033-4CD0-B9ED-C8BFC6C84251}">
      <dgm:prSet/>
      <dgm:spPr/>
      <dgm:t>
        <a:bodyPr/>
        <a:lstStyle/>
        <a:p>
          <a:endParaRPr lang="en-US"/>
        </a:p>
      </dgm:t>
    </dgm:pt>
    <dgm:pt modelId="{11060B64-1CB0-428D-BB26-6672D219A858}">
      <dgm:prSet/>
      <dgm:spPr/>
      <dgm:t>
        <a:bodyPr/>
        <a:lstStyle/>
        <a:p>
          <a:r>
            <a:rPr lang="en-US" dirty="0"/>
            <a:t>Suicide Attempt</a:t>
          </a:r>
        </a:p>
      </dgm:t>
    </dgm:pt>
    <dgm:pt modelId="{3BA050B9-64D1-459E-8DEF-2E1811F9B3CF}" type="parTrans" cxnId="{B29B2A57-09AC-4096-A5AC-733B9B785B3F}">
      <dgm:prSet/>
      <dgm:spPr/>
      <dgm:t>
        <a:bodyPr/>
        <a:lstStyle/>
        <a:p>
          <a:endParaRPr lang="en-US"/>
        </a:p>
      </dgm:t>
    </dgm:pt>
    <dgm:pt modelId="{074A6180-C0C4-4A02-AF37-3FAA217E838F}" type="sibTrans" cxnId="{B29B2A57-09AC-4096-A5AC-733B9B785B3F}">
      <dgm:prSet/>
      <dgm:spPr/>
      <dgm:t>
        <a:bodyPr/>
        <a:lstStyle/>
        <a:p>
          <a:endParaRPr lang="en-US"/>
        </a:p>
      </dgm:t>
    </dgm:pt>
    <dgm:pt modelId="{E577B55B-8A10-43B0-ACF3-BE9E52B088F4}">
      <dgm:prSet/>
      <dgm:spPr/>
      <dgm:t>
        <a:bodyPr/>
        <a:lstStyle/>
        <a:p>
          <a:r>
            <a:rPr lang="en-US" dirty="0"/>
            <a:t>Other</a:t>
          </a:r>
        </a:p>
      </dgm:t>
    </dgm:pt>
    <dgm:pt modelId="{EADD1018-FAB0-4804-898D-E44221A39FB0}" type="parTrans" cxnId="{69177B9D-48A9-4E99-BE25-C264FB9B4772}">
      <dgm:prSet/>
      <dgm:spPr/>
      <dgm:t>
        <a:bodyPr/>
        <a:lstStyle/>
        <a:p>
          <a:endParaRPr lang="en-US"/>
        </a:p>
      </dgm:t>
    </dgm:pt>
    <dgm:pt modelId="{7758F19F-B63F-4819-9F28-4926F119EDF0}" type="sibTrans" cxnId="{69177B9D-48A9-4E99-BE25-C264FB9B4772}">
      <dgm:prSet/>
      <dgm:spPr/>
      <dgm:t>
        <a:bodyPr/>
        <a:lstStyle/>
        <a:p>
          <a:endParaRPr lang="en-US"/>
        </a:p>
      </dgm:t>
    </dgm:pt>
    <dgm:pt modelId="{E25D6C87-9BE1-454E-A827-F2D9BD434759}">
      <dgm:prSet/>
      <dgm:spPr/>
      <dgm:t>
        <a:bodyPr/>
        <a:lstStyle/>
        <a:p>
          <a:r>
            <a:rPr lang="en-US" dirty="0"/>
            <a:t>Sexual Abuse/Sexual Battery</a:t>
          </a:r>
        </a:p>
      </dgm:t>
    </dgm:pt>
    <dgm:pt modelId="{6EBEB781-D0AF-40CC-AA25-5C30A3856712}" type="parTrans" cxnId="{007DBA39-A2FB-4151-80FA-6510AAC3F316}">
      <dgm:prSet/>
      <dgm:spPr/>
      <dgm:t>
        <a:bodyPr/>
        <a:lstStyle/>
        <a:p>
          <a:endParaRPr lang="en-US"/>
        </a:p>
      </dgm:t>
    </dgm:pt>
    <dgm:pt modelId="{4C814C7A-ACA8-4C0B-8253-12BD0DAF8289}" type="sibTrans" cxnId="{007DBA39-A2FB-4151-80FA-6510AAC3F316}">
      <dgm:prSet/>
      <dgm:spPr/>
      <dgm:t>
        <a:bodyPr/>
        <a:lstStyle/>
        <a:p>
          <a:endParaRPr lang="en-US"/>
        </a:p>
      </dgm:t>
    </dgm:pt>
    <dgm:pt modelId="{4FFD38FA-51F6-43AD-8C24-CEEE727765DE}">
      <dgm:prSet/>
      <dgm:spPr/>
      <dgm:t>
        <a:bodyPr/>
        <a:lstStyle/>
        <a:p>
          <a:r>
            <a:rPr lang="en-US" dirty="0"/>
            <a:t>Security Incident Unintentional</a:t>
          </a:r>
        </a:p>
      </dgm:t>
    </dgm:pt>
    <dgm:pt modelId="{8C849A34-A173-4EAF-8DF9-8C48E4BBB290}" type="parTrans" cxnId="{C73EA75C-566C-46F8-A323-FA14320DC475}">
      <dgm:prSet/>
      <dgm:spPr/>
      <dgm:t>
        <a:bodyPr/>
        <a:lstStyle/>
        <a:p>
          <a:endParaRPr lang="en-US"/>
        </a:p>
      </dgm:t>
    </dgm:pt>
    <dgm:pt modelId="{743C6DC1-B27D-409F-8646-960E83057F59}" type="sibTrans" cxnId="{C73EA75C-566C-46F8-A323-FA14320DC475}">
      <dgm:prSet/>
      <dgm:spPr/>
      <dgm:t>
        <a:bodyPr/>
        <a:lstStyle/>
        <a:p>
          <a:endParaRPr lang="en-US"/>
        </a:p>
      </dgm:t>
    </dgm:pt>
    <dgm:pt modelId="{6DAFB2DF-03DE-4072-99A9-C656B82319A4}">
      <dgm:prSet custT="1"/>
      <dgm:spPr/>
      <dgm:t>
        <a:bodyPr/>
        <a:lstStyle/>
        <a:p>
          <a:r>
            <a:rPr lang="en-US" sz="1800" dirty="0"/>
            <a:t>Missing Child (</a:t>
          </a:r>
          <a:r>
            <a:rPr lang="en-US" sz="1200" dirty="0"/>
            <a:t>adjudicated to DCF</a:t>
          </a:r>
          <a:r>
            <a:rPr lang="en-US" sz="1800" dirty="0"/>
            <a:t>)</a:t>
          </a:r>
        </a:p>
      </dgm:t>
    </dgm:pt>
    <dgm:pt modelId="{C7B1B031-ED2F-4671-A7C3-FBC9AE179788}" type="parTrans" cxnId="{268D1D1B-B48B-4178-8C54-63A55B409C20}">
      <dgm:prSet/>
      <dgm:spPr/>
      <dgm:t>
        <a:bodyPr/>
        <a:lstStyle/>
        <a:p>
          <a:endParaRPr lang="en-US"/>
        </a:p>
      </dgm:t>
    </dgm:pt>
    <dgm:pt modelId="{5E3C34FC-97C2-4D06-8E81-F62BB7940A54}" type="sibTrans" cxnId="{268D1D1B-B48B-4178-8C54-63A55B409C20}">
      <dgm:prSet/>
      <dgm:spPr/>
      <dgm:t>
        <a:bodyPr/>
        <a:lstStyle/>
        <a:p>
          <a:endParaRPr lang="en-US"/>
        </a:p>
      </dgm:t>
    </dgm:pt>
    <dgm:pt modelId="{A3F61E75-2126-4D55-BC76-674D6C8C9B3E}" type="pres">
      <dgm:prSet presAssocID="{B65B2FDE-E9A4-4804-AED0-2013736DBE89}" presName="diagram" presStyleCnt="0">
        <dgm:presLayoutVars>
          <dgm:dir/>
          <dgm:resizeHandles val="exact"/>
        </dgm:presLayoutVars>
      </dgm:prSet>
      <dgm:spPr/>
    </dgm:pt>
    <dgm:pt modelId="{DCA2AA17-E866-4DBD-B760-32EC3F224252}" type="pres">
      <dgm:prSet presAssocID="{880042BA-9340-4FE0-803F-5A582A87A3E3}" presName="node" presStyleLbl="node1" presStyleIdx="0" presStyleCnt="12">
        <dgm:presLayoutVars>
          <dgm:bulletEnabled val="1"/>
        </dgm:presLayoutVars>
      </dgm:prSet>
      <dgm:spPr/>
    </dgm:pt>
    <dgm:pt modelId="{688DC468-5399-4EB4-A019-180D948E9E82}" type="pres">
      <dgm:prSet presAssocID="{93A6E609-EFBC-4961-9224-FA4CB7A24A23}" presName="sibTrans" presStyleCnt="0"/>
      <dgm:spPr/>
    </dgm:pt>
    <dgm:pt modelId="{7D2E793D-1FCE-4384-9CC7-F2F356E2360F}" type="pres">
      <dgm:prSet presAssocID="{9E8F2FE1-77E2-4C57-8BBB-877B3B5A8426}" presName="node" presStyleLbl="node1" presStyleIdx="1" presStyleCnt="12">
        <dgm:presLayoutVars>
          <dgm:bulletEnabled val="1"/>
        </dgm:presLayoutVars>
      </dgm:prSet>
      <dgm:spPr/>
    </dgm:pt>
    <dgm:pt modelId="{36FFDAD7-6C64-4BA2-AF3F-37886468ACDE}" type="pres">
      <dgm:prSet presAssocID="{2969267C-FDF5-44EA-923C-E1A2A5028B3E}" presName="sibTrans" presStyleCnt="0"/>
      <dgm:spPr/>
    </dgm:pt>
    <dgm:pt modelId="{353C9684-2807-4DE5-9C6A-FCCF03106C8C}" type="pres">
      <dgm:prSet presAssocID="{A478A4CD-B651-48F7-89AC-B1506B5A26D9}" presName="node" presStyleLbl="node1" presStyleIdx="2" presStyleCnt="12">
        <dgm:presLayoutVars>
          <dgm:bulletEnabled val="1"/>
        </dgm:presLayoutVars>
      </dgm:prSet>
      <dgm:spPr/>
    </dgm:pt>
    <dgm:pt modelId="{02773AD1-1A72-485F-8EBD-F121C5D0370D}" type="pres">
      <dgm:prSet presAssocID="{F00F7CB5-6127-45C6-A61E-F0946012FD3A}" presName="sibTrans" presStyleCnt="0"/>
      <dgm:spPr/>
    </dgm:pt>
    <dgm:pt modelId="{054144B5-1EB7-4E69-9542-5880C6667DC4}" type="pres">
      <dgm:prSet presAssocID="{36413981-B59A-4D29-85C3-8518C69200C6}" presName="node" presStyleLbl="node1" presStyleIdx="3" presStyleCnt="12">
        <dgm:presLayoutVars>
          <dgm:bulletEnabled val="1"/>
        </dgm:presLayoutVars>
      </dgm:prSet>
      <dgm:spPr/>
    </dgm:pt>
    <dgm:pt modelId="{7C21EA03-6A62-4258-9B68-79BFEF53EF0F}" type="pres">
      <dgm:prSet presAssocID="{BFED42B0-9B5B-4AF2-9636-DF82EF3E2C25}" presName="sibTrans" presStyleCnt="0"/>
      <dgm:spPr/>
    </dgm:pt>
    <dgm:pt modelId="{0A9789BD-5867-4229-8B4D-D1B664348E84}" type="pres">
      <dgm:prSet presAssocID="{52D5F585-31A5-4D78-9FB2-5969448391B9}" presName="node" presStyleLbl="node1" presStyleIdx="4" presStyleCnt="12">
        <dgm:presLayoutVars>
          <dgm:bulletEnabled val="1"/>
        </dgm:presLayoutVars>
      </dgm:prSet>
      <dgm:spPr/>
    </dgm:pt>
    <dgm:pt modelId="{54E6F9C8-0599-420C-99DF-6F69232DA902}" type="pres">
      <dgm:prSet presAssocID="{F38E6BEF-1AB5-4541-9ED0-962401BCC77C}" presName="sibTrans" presStyleCnt="0"/>
      <dgm:spPr/>
    </dgm:pt>
    <dgm:pt modelId="{5333A639-A908-4800-81FF-A7F6109A1D2B}" type="pres">
      <dgm:prSet presAssocID="{6DAFB2DF-03DE-4072-99A9-C656B82319A4}" presName="node" presStyleLbl="node1" presStyleIdx="5" presStyleCnt="12">
        <dgm:presLayoutVars>
          <dgm:bulletEnabled val="1"/>
        </dgm:presLayoutVars>
      </dgm:prSet>
      <dgm:spPr/>
    </dgm:pt>
    <dgm:pt modelId="{7287A6DF-112B-47BB-847F-B511B41DA108}" type="pres">
      <dgm:prSet presAssocID="{5E3C34FC-97C2-4D06-8E81-F62BB7940A54}" presName="sibTrans" presStyleCnt="0"/>
      <dgm:spPr/>
    </dgm:pt>
    <dgm:pt modelId="{5F4E219E-C3EC-4F69-BF08-62547EF56D65}" type="pres">
      <dgm:prSet presAssocID="{4FFD38FA-51F6-43AD-8C24-CEEE727765DE}" presName="node" presStyleLbl="node1" presStyleIdx="6" presStyleCnt="12">
        <dgm:presLayoutVars>
          <dgm:bulletEnabled val="1"/>
        </dgm:presLayoutVars>
      </dgm:prSet>
      <dgm:spPr/>
    </dgm:pt>
    <dgm:pt modelId="{951DD4E1-EE3E-4C81-BF6B-2F0F8DD43C11}" type="pres">
      <dgm:prSet presAssocID="{743C6DC1-B27D-409F-8646-960E83057F59}" presName="sibTrans" presStyleCnt="0"/>
      <dgm:spPr/>
    </dgm:pt>
    <dgm:pt modelId="{F75579D3-9128-4D14-858F-AC6CE3816BE5}" type="pres">
      <dgm:prSet presAssocID="{E25D6C87-9BE1-454E-A827-F2D9BD434759}" presName="node" presStyleLbl="node1" presStyleIdx="7" presStyleCnt="12">
        <dgm:presLayoutVars>
          <dgm:bulletEnabled val="1"/>
        </dgm:presLayoutVars>
      </dgm:prSet>
      <dgm:spPr/>
    </dgm:pt>
    <dgm:pt modelId="{7E1F4E75-374A-481E-8C04-01A4008C25D4}" type="pres">
      <dgm:prSet presAssocID="{4C814C7A-ACA8-4C0B-8253-12BD0DAF8289}" presName="sibTrans" presStyleCnt="0"/>
      <dgm:spPr/>
    </dgm:pt>
    <dgm:pt modelId="{19F3EC66-6A78-40FD-9C47-65E791158E90}" type="pres">
      <dgm:prSet presAssocID="{58B8483A-B574-4F6B-BDE3-CC965BA65C5B}" presName="node" presStyleLbl="node1" presStyleIdx="8" presStyleCnt="12">
        <dgm:presLayoutVars>
          <dgm:bulletEnabled val="1"/>
        </dgm:presLayoutVars>
      </dgm:prSet>
      <dgm:spPr/>
    </dgm:pt>
    <dgm:pt modelId="{9CE3693D-FC14-444B-B32C-DF3476D998D4}" type="pres">
      <dgm:prSet presAssocID="{1B1A4F8B-3048-4BD1-9050-6018DEE88EB2}" presName="sibTrans" presStyleCnt="0"/>
      <dgm:spPr/>
    </dgm:pt>
    <dgm:pt modelId="{22B0F29B-87DE-46BB-A2A3-89E9F2B593B2}" type="pres">
      <dgm:prSet presAssocID="{FF40C6E4-D989-4751-AD2C-6F86029345D7}" presName="node" presStyleLbl="node1" presStyleIdx="9" presStyleCnt="12">
        <dgm:presLayoutVars>
          <dgm:bulletEnabled val="1"/>
        </dgm:presLayoutVars>
      </dgm:prSet>
      <dgm:spPr/>
    </dgm:pt>
    <dgm:pt modelId="{E7CAC541-FF26-447C-B259-A5FD8806442A}" type="pres">
      <dgm:prSet presAssocID="{23282836-C317-4F40-84BA-47A8FCBFA627}" presName="sibTrans" presStyleCnt="0"/>
      <dgm:spPr/>
    </dgm:pt>
    <dgm:pt modelId="{A7C303CB-9987-42EC-A0F7-0BB414F6765A}" type="pres">
      <dgm:prSet presAssocID="{11060B64-1CB0-428D-BB26-6672D219A858}" presName="node" presStyleLbl="node1" presStyleIdx="10" presStyleCnt="12">
        <dgm:presLayoutVars>
          <dgm:bulletEnabled val="1"/>
        </dgm:presLayoutVars>
      </dgm:prSet>
      <dgm:spPr/>
    </dgm:pt>
    <dgm:pt modelId="{BE033EEC-AF2B-44A6-85BE-89523F88B636}" type="pres">
      <dgm:prSet presAssocID="{074A6180-C0C4-4A02-AF37-3FAA217E838F}" presName="sibTrans" presStyleCnt="0"/>
      <dgm:spPr/>
    </dgm:pt>
    <dgm:pt modelId="{19DBD08B-B9F7-46DD-9705-920F981C4B4C}" type="pres">
      <dgm:prSet presAssocID="{E577B55B-8A10-43B0-ACF3-BE9E52B088F4}" presName="node" presStyleLbl="node1" presStyleIdx="11" presStyleCnt="12">
        <dgm:presLayoutVars>
          <dgm:bulletEnabled val="1"/>
        </dgm:presLayoutVars>
      </dgm:prSet>
      <dgm:spPr/>
    </dgm:pt>
  </dgm:ptLst>
  <dgm:cxnLst>
    <dgm:cxn modelId="{268D1D1B-B48B-4178-8C54-63A55B409C20}" srcId="{B65B2FDE-E9A4-4804-AED0-2013736DBE89}" destId="{6DAFB2DF-03DE-4072-99A9-C656B82319A4}" srcOrd="5" destOrd="0" parTransId="{C7B1B031-ED2F-4671-A7C3-FBC9AE179788}" sibTransId="{5E3C34FC-97C2-4D06-8E81-F62BB7940A54}"/>
    <dgm:cxn modelId="{D1086623-A054-4AAA-805A-25C99D42FE2A}" type="presOf" srcId="{A478A4CD-B651-48F7-89AC-B1506B5A26D9}" destId="{353C9684-2807-4DE5-9C6A-FCCF03106C8C}" srcOrd="0" destOrd="0" presId="urn:microsoft.com/office/officeart/2005/8/layout/default"/>
    <dgm:cxn modelId="{CCD2A92C-3948-4920-87C2-D9EC8CBD710B}" type="presOf" srcId="{880042BA-9340-4FE0-803F-5A582A87A3E3}" destId="{DCA2AA17-E866-4DBD-B760-32EC3F224252}" srcOrd="0" destOrd="0" presId="urn:microsoft.com/office/officeart/2005/8/layout/default"/>
    <dgm:cxn modelId="{263FA42F-E033-4CD0-B9ED-C8BFC6C84251}" srcId="{B65B2FDE-E9A4-4804-AED0-2013736DBE89}" destId="{FF40C6E4-D989-4751-AD2C-6F86029345D7}" srcOrd="9" destOrd="0" parTransId="{98AE23E4-8D9C-4C4B-A7E3-6D7B582D6319}" sibTransId="{23282836-C317-4F40-84BA-47A8FCBFA627}"/>
    <dgm:cxn modelId="{55E09B30-8FE3-4B92-82E4-217C69E27153}" type="presOf" srcId="{52D5F585-31A5-4D78-9FB2-5969448391B9}" destId="{0A9789BD-5867-4229-8B4D-D1B664348E84}" srcOrd="0" destOrd="0" presId="urn:microsoft.com/office/officeart/2005/8/layout/default"/>
    <dgm:cxn modelId="{22C39733-B3F2-4746-9293-9B3199146FDD}" type="presOf" srcId="{E25D6C87-9BE1-454E-A827-F2D9BD434759}" destId="{F75579D3-9128-4D14-858F-AC6CE3816BE5}" srcOrd="0" destOrd="0" presId="urn:microsoft.com/office/officeart/2005/8/layout/default"/>
    <dgm:cxn modelId="{007DBA39-A2FB-4151-80FA-6510AAC3F316}" srcId="{B65B2FDE-E9A4-4804-AED0-2013736DBE89}" destId="{E25D6C87-9BE1-454E-A827-F2D9BD434759}" srcOrd="7" destOrd="0" parTransId="{6EBEB781-D0AF-40CC-AA25-5C30A3856712}" sibTransId="{4C814C7A-ACA8-4C0B-8253-12BD0DAF8289}"/>
    <dgm:cxn modelId="{C73EA75C-566C-46F8-A323-FA14320DC475}" srcId="{B65B2FDE-E9A4-4804-AED0-2013736DBE89}" destId="{4FFD38FA-51F6-43AD-8C24-CEEE727765DE}" srcOrd="6" destOrd="0" parTransId="{8C849A34-A173-4EAF-8DF9-8C48E4BBB290}" sibTransId="{743C6DC1-B27D-409F-8646-960E83057F59}"/>
    <dgm:cxn modelId="{1C6B9B44-6533-4E45-B060-62D086796970}" type="presOf" srcId="{E577B55B-8A10-43B0-ACF3-BE9E52B088F4}" destId="{19DBD08B-B9F7-46DD-9705-920F981C4B4C}" srcOrd="0" destOrd="0" presId="urn:microsoft.com/office/officeart/2005/8/layout/default"/>
    <dgm:cxn modelId="{34C3BD4D-C9FE-452B-9575-7DD00952D418}" srcId="{B65B2FDE-E9A4-4804-AED0-2013736DBE89}" destId="{880042BA-9340-4FE0-803F-5A582A87A3E3}" srcOrd="0" destOrd="0" parTransId="{99722DFD-F580-4522-AABC-2D8ED09579B8}" sibTransId="{93A6E609-EFBC-4961-9224-FA4CB7A24A23}"/>
    <dgm:cxn modelId="{0A2FC756-166F-4922-A378-F0408A205E48}" srcId="{B65B2FDE-E9A4-4804-AED0-2013736DBE89}" destId="{58B8483A-B574-4F6B-BDE3-CC965BA65C5B}" srcOrd="8" destOrd="0" parTransId="{65E266FD-E3A8-48D7-B268-AD34EEDF8FCC}" sibTransId="{1B1A4F8B-3048-4BD1-9050-6018DEE88EB2}"/>
    <dgm:cxn modelId="{B29B2A57-09AC-4096-A5AC-733B9B785B3F}" srcId="{B65B2FDE-E9A4-4804-AED0-2013736DBE89}" destId="{11060B64-1CB0-428D-BB26-6672D219A858}" srcOrd="10" destOrd="0" parTransId="{3BA050B9-64D1-459E-8DEF-2E1811F9B3CF}" sibTransId="{074A6180-C0C4-4A02-AF37-3FAA217E838F}"/>
    <dgm:cxn modelId="{2845298D-7A81-4B00-BBA6-637B0228F5A5}" srcId="{B65B2FDE-E9A4-4804-AED0-2013736DBE89}" destId="{9E8F2FE1-77E2-4C57-8BBB-877B3B5A8426}" srcOrd="1" destOrd="0" parTransId="{BF503C10-514F-48CF-A615-0536D5808471}" sibTransId="{2969267C-FDF5-44EA-923C-E1A2A5028B3E}"/>
    <dgm:cxn modelId="{69177B9D-48A9-4E99-BE25-C264FB9B4772}" srcId="{B65B2FDE-E9A4-4804-AED0-2013736DBE89}" destId="{E577B55B-8A10-43B0-ACF3-BE9E52B088F4}" srcOrd="11" destOrd="0" parTransId="{EADD1018-FAB0-4804-898D-E44221A39FB0}" sibTransId="{7758F19F-B63F-4819-9F28-4926F119EDF0}"/>
    <dgm:cxn modelId="{159FB29F-216D-4FEC-8AD4-EBD997DDE91F}" type="presOf" srcId="{FF40C6E4-D989-4751-AD2C-6F86029345D7}" destId="{22B0F29B-87DE-46BB-A2A3-89E9F2B593B2}" srcOrd="0" destOrd="0" presId="urn:microsoft.com/office/officeart/2005/8/layout/default"/>
    <dgm:cxn modelId="{4529CCA1-E0FF-4F70-BCA4-759B9AACE5D4}" srcId="{B65B2FDE-E9A4-4804-AED0-2013736DBE89}" destId="{36413981-B59A-4D29-85C3-8518C69200C6}" srcOrd="3" destOrd="0" parTransId="{3F89A4B0-BF59-451F-B076-49C7CD492BE7}" sibTransId="{BFED42B0-9B5B-4AF2-9636-DF82EF3E2C25}"/>
    <dgm:cxn modelId="{89FD8AA2-F232-406F-A0D7-446518940A13}" type="presOf" srcId="{58B8483A-B574-4F6B-BDE3-CC965BA65C5B}" destId="{19F3EC66-6A78-40FD-9C47-65E791158E90}" srcOrd="0" destOrd="0" presId="urn:microsoft.com/office/officeart/2005/8/layout/default"/>
    <dgm:cxn modelId="{7BC352BC-B82B-4196-AD58-144E1DBF8A37}" type="presOf" srcId="{36413981-B59A-4D29-85C3-8518C69200C6}" destId="{054144B5-1EB7-4E69-9542-5880C6667DC4}" srcOrd="0" destOrd="0" presId="urn:microsoft.com/office/officeart/2005/8/layout/default"/>
    <dgm:cxn modelId="{32C993C5-3E67-45D5-AE98-60D4A39D9045}" srcId="{B65B2FDE-E9A4-4804-AED0-2013736DBE89}" destId="{52D5F585-31A5-4D78-9FB2-5969448391B9}" srcOrd="4" destOrd="0" parTransId="{F3E325DC-C771-4B66-A39B-F3627DE320A0}" sibTransId="{F38E6BEF-1AB5-4541-9ED0-962401BCC77C}"/>
    <dgm:cxn modelId="{C3A4D9C5-6D2D-4C55-84F9-CBAC026092E1}" type="presOf" srcId="{11060B64-1CB0-428D-BB26-6672D219A858}" destId="{A7C303CB-9987-42EC-A0F7-0BB414F6765A}" srcOrd="0" destOrd="0" presId="urn:microsoft.com/office/officeart/2005/8/layout/default"/>
    <dgm:cxn modelId="{BD5A7DD2-8200-4358-9F06-B03A360080AD}" type="presOf" srcId="{6DAFB2DF-03DE-4072-99A9-C656B82319A4}" destId="{5333A639-A908-4800-81FF-A7F6109A1D2B}" srcOrd="0" destOrd="0" presId="urn:microsoft.com/office/officeart/2005/8/layout/default"/>
    <dgm:cxn modelId="{F36D99D7-717C-47CA-A0FA-F164BD3D6D61}" type="presOf" srcId="{9E8F2FE1-77E2-4C57-8BBB-877B3B5A8426}" destId="{7D2E793D-1FCE-4384-9CC7-F2F356E2360F}" srcOrd="0" destOrd="0" presId="urn:microsoft.com/office/officeart/2005/8/layout/default"/>
    <dgm:cxn modelId="{B51EAEE7-4182-4ADB-93CD-07C875502709}" type="presOf" srcId="{4FFD38FA-51F6-43AD-8C24-CEEE727765DE}" destId="{5F4E219E-C3EC-4F69-BF08-62547EF56D65}" srcOrd="0" destOrd="0" presId="urn:microsoft.com/office/officeart/2005/8/layout/default"/>
    <dgm:cxn modelId="{027961EC-30B2-4F0E-B696-17CE3ADE8E90}" type="presOf" srcId="{B65B2FDE-E9A4-4804-AED0-2013736DBE89}" destId="{A3F61E75-2126-4D55-BC76-674D6C8C9B3E}" srcOrd="0" destOrd="0" presId="urn:microsoft.com/office/officeart/2005/8/layout/default"/>
    <dgm:cxn modelId="{352B89F8-2AA8-4B0B-BE1C-9F4ED744407E}" srcId="{B65B2FDE-E9A4-4804-AED0-2013736DBE89}" destId="{A478A4CD-B651-48F7-89AC-B1506B5A26D9}" srcOrd="2" destOrd="0" parTransId="{EFC72B08-0FE5-4CF8-94ED-FD408D04E6E3}" sibTransId="{F00F7CB5-6127-45C6-A61E-F0946012FD3A}"/>
    <dgm:cxn modelId="{309E12C8-6142-4573-B43D-0954AA9860CF}" type="presParOf" srcId="{A3F61E75-2126-4D55-BC76-674D6C8C9B3E}" destId="{DCA2AA17-E866-4DBD-B760-32EC3F224252}" srcOrd="0" destOrd="0" presId="urn:microsoft.com/office/officeart/2005/8/layout/default"/>
    <dgm:cxn modelId="{C44349E0-B2A7-4CF5-9BA0-2418E7ECC3F7}" type="presParOf" srcId="{A3F61E75-2126-4D55-BC76-674D6C8C9B3E}" destId="{688DC468-5399-4EB4-A019-180D948E9E82}" srcOrd="1" destOrd="0" presId="urn:microsoft.com/office/officeart/2005/8/layout/default"/>
    <dgm:cxn modelId="{614CFB9F-BEC0-436F-A03A-BD5F1644C645}" type="presParOf" srcId="{A3F61E75-2126-4D55-BC76-674D6C8C9B3E}" destId="{7D2E793D-1FCE-4384-9CC7-F2F356E2360F}" srcOrd="2" destOrd="0" presId="urn:microsoft.com/office/officeart/2005/8/layout/default"/>
    <dgm:cxn modelId="{0B6AE51E-C188-4C3B-A50A-DB816E5C782F}" type="presParOf" srcId="{A3F61E75-2126-4D55-BC76-674D6C8C9B3E}" destId="{36FFDAD7-6C64-4BA2-AF3F-37886468ACDE}" srcOrd="3" destOrd="0" presId="urn:microsoft.com/office/officeart/2005/8/layout/default"/>
    <dgm:cxn modelId="{09929A5B-2FA8-4F2A-B89F-495CDF591E00}" type="presParOf" srcId="{A3F61E75-2126-4D55-BC76-674D6C8C9B3E}" destId="{353C9684-2807-4DE5-9C6A-FCCF03106C8C}" srcOrd="4" destOrd="0" presId="urn:microsoft.com/office/officeart/2005/8/layout/default"/>
    <dgm:cxn modelId="{675AA477-F19C-401B-92C4-F904EEEE6092}" type="presParOf" srcId="{A3F61E75-2126-4D55-BC76-674D6C8C9B3E}" destId="{02773AD1-1A72-485F-8EBD-F121C5D0370D}" srcOrd="5" destOrd="0" presId="urn:microsoft.com/office/officeart/2005/8/layout/default"/>
    <dgm:cxn modelId="{156A3A82-9FAF-44B8-A21D-DBB58322B6CD}" type="presParOf" srcId="{A3F61E75-2126-4D55-BC76-674D6C8C9B3E}" destId="{054144B5-1EB7-4E69-9542-5880C6667DC4}" srcOrd="6" destOrd="0" presId="urn:microsoft.com/office/officeart/2005/8/layout/default"/>
    <dgm:cxn modelId="{6C257423-B249-4A05-91A0-D6055CBC929C}" type="presParOf" srcId="{A3F61E75-2126-4D55-BC76-674D6C8C9B3E}" destId="{7C21EA03-6A62-4258-9B68-79BFEF53EF0F}" srcOrd="7" destOrd="0" presId="urn:microsoft.com/office/officeart/2005/8/layout/default"/>
    <dgm:cxn modelId="{50F552F4-5B3C-4C7B-A1DC-721844161E97}" type="presParOf" srcId="{A3F61E75-2126-4D55-BC76-674D6C8C9B3E}" destId="{0A9789BD-5867-4229-8B4D-D1B664348E84}" srcOrd="8" destOrd="0" presId="urn:microsoft.com/office/officeart/2005/8/layout/default"/>
    <dgm:cxn modelId="{4D6F4964-A1B8-4A1B-B4FA-0F238288C7C8}" type="presParOf" srcId="{A3F61E75-2126-4D55-BC76-674D6C8C9B3E}" destId="{54E6F9C8-0599-420C-99DF-6F69232DA902}" srcOrd="9" destOrd="0" presId="urn:microsoft.com/office/officeart/2005/8/layout/default"/>
    <dgm:cxn modelId="{8531ACDD-FBE1-4BEA-8263-5D7CA745E316}" type="presParOf" srcId="{A3F61E75-2126-4D55-BC76-674D6C8C9B3E}" destId="{5333A639-A908-4800-81FF-A7F6109A1D2B}" srcOrd="10" destOrd="0" presId="urn:microsoft.com/office/officeart/2005/8/layout/default"/>
    <dgm:cxn modelId="{32F607B1-9BF0-465B-BAEE-3FFBB0AFA1A0}" type="presParOf" srcId="{A3F61E75-2126-4D55-BC76-674D6C8C9B3E}" destId="{7287A6DF-112B-47BB-847F-B511B41DA108}" srcOrd="11" destOrd="0" presId="urn:microsoft.com/office/officeart/2005/8/layout/default"/>
    <dgm:cxn modelId="{7E148D48-D060-43C8-9B6A-C47195A36611}" type="presParOf" srcId="{A3F61E75-2126-4D55-BC76-674D6C8C9B3E}" destId="{5F4E219E-C3EC-4F69-BF08-62547EF56D65}" srcOrd="12" destOrd="0" presId="urn:microsoft.com/office/officeart/2005/8/layout/default"/>
    <dgm:cxn modelId="{6D988C97-7409-4B53-87D2-E3809DB18CA3}" type="presParOf" srcId="{A3F61E75-2126-4D55-BC76-674D6C8C9B3E}" destId="{951DD4E1-EE3E-4C81-BF6B-2F0F8DD43C11}" srcOrd="13" destOrd="0" presId="urn:microsoft.com/office/officeart/2005/8/layout/default"/>
    <dgm:cxn modelId="{3B5DE5B7-C044-4023-8DAF-227ECF52AD65}" type="presParOf" srcId="{A3F61E75-2126-4D55-BC76-674D6C8C9B3E}" destId="{F75579D3-9128-4D14-858F-AC6CE3816BE5}" srcOrd="14" destOrd="0" presId="urn:microsoft.com/office/officeart/2005/8/layout/default"/>
    <dgm:cxn modelId="{B76C1FDE-A66C-4A7B-A74F-FC3CAFD5A8B2}" type="presParOf" srcId="{A3F61E75-2126-4D55-BC76-674D6C8C9B3E}" destId="{7E1F4E75-374A-481E-8C04-01A4008C25D4}" srcOrd="15" destOrd="0" presId="urn:microsoft.com/office/officeart/2005/8/layout/default"/>
    <dgm:cxn modelId="{4E932E80-E2B7-4480-9DD4-2FDAB88BE92D}" type="presParOf" srcId="{A3F61E75-2126-4D55-BC76-674D6C8C9B3E}" destId="{19F3EC66-6A78-40FD-9C47-65E791158E90}" srcOrd="16" destOrd="0" presId="urn:microsoft.com/office/officeart/2005/8/layout/default"/>
    <dgm:cxn modelId="{05410CF6-D2E2-4952-8ADC-E8ABF616206D}" type="presParOf" srcId="{A3F61E75-2126-4D55-BC76-674D6C8C9B3E}" destId="{9CE3693D-FC14-444B-B32C-DF3476D998D4}" srcOrd="17" destOrd="0" presId="urn:microsoft.com/office/officeart/2005/8/layout/default"/>
    <dgm:cxn modelId="{66AA8462-1D07-4291-B06B-5D6EC70DFF85}" type="presParOf" srcId="{A3F61E75-2126-4D55-BC76-674D6C8C9B3E}" destId="{22B0F29B-87DE-46BB-A2A3-89E9F2B593B2}" srcOrd="18" destOrd="0" presId="urn:microsoft.com/office/officeart/2005/8/layout/default"/>
    <dgm:cxn modelId="{7A1DC6F2-ACCD-47B5-B678-13AAC40E91BE}" type="presParOf" srcId="{A3F61E75-2126-4D55-BC76-674D6C8C9B3E}" destId="{E7CAC541-FF26-447C-B259-A5FD8806442A}" srcOrd="19" destOrd="0" presId="urn:microsoft.com/office/officeart/2005/8/layout/default"/>
    <dgm:cxn modelId="{92150470-DA8A-4BDE-8FDD-D576588039B5}" type="presParOf" srcId="{A3F61E75-2126-4D55-BC76-674D6C8C9B3E}" destId="{A7C303CB-9987-42EC-A0F7-0BB414F6765A}" srcOrd="20" destOrd="0" presId="urn:microsoft.com/office/officeart/2005/8/layout/default"/>
    <dgm:cxn modelId="{CEBD8A7C-66A5-4235-B0C3-FA4A2F5A25C6}" type="presParOf" srcId="{A3F61E75-2126-4D55-BC76-674D6C8C9B3E}" destId="{BE033EEC-AF2B-44A6-85BE-89523F88B636}" srcOrd="21" destOrd="0" presId="urn:microsoft.com/office/officeart/2005/8/layout/default"/>
    <dgm:cxn modelId="{BFA2B7E5-189B-44B5-AC17-D162EFB67900}" type="presParOf" srcId="{A3F61E75-2126-4D55-BC76-674D6C8C9B3E}" destId="{19DBD08B-B9F7-46DD-9705-920F981C4B4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56F707-A52E-4318-8FBB-4BB7C0024C6E}" type="doc">
      <dgm:prSet loTypeId="urn:microsoft.com/office/officeart/2005/8/layout/rings+Icon" loCatId="officeonlin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365DFA-157C-41C1-8AD2-6A4345E83805}">
      <dgm:prSet phldrT="[Text]"/>
      <dgm:spPr/>
      <dgm:t>
        <a:bodyPr/>
        <a:lstStyle/>
        <a:p>
          <a:r>
            <a:rPr lang="en-US" dirty="0"/>
            <a:t>Contract Mismanagement</a:t>
          </a:r>
        </a:p>
        <a:p>
          <a:r>
            <a:rPr lang="en-US" dirty="0"/>
            <a:t>Fraud</a:t>
          </a:r>
        </a:p>
        <a:p>
          <a:r>
            <a:rPr lang="en-US" dirty="0"/>
            <a:t>Theft</a:t>
          </a:r>
        </a:p>
        <a:p>
          <a:endParaRPr lang="en-US" dirty="0"/>
        </a:p>
      </dgm:t>
    </dgm:pt>
    <dgm:pt modelId="{420EEA48-71B7-4AFB-A999-0A42EB1DDA83}" type="parTrans" cxnId="{0D694814-B8CD-4E9B-99FF-1E5D920B6FC4}">
      <dgm:prSet/>
      <dgm:spPr/>
      <dgm:t>
        <a:bodyPr/>
        <a:lstStyle/>
        <a:p>
          <a:endParaRPr lang="en-US"/>
        </a:p>
      </dgm:t>
    </dgm:pt>
    <dgm:pt modelId="{7A027581-29E1-4609-BAB1-75FF23EF2F91}" type="sibTrans" cxnId="{0D694814-B8CD-4E9B-99FF-1E5D920B6FC4}">
      <dgm:prSet/>
      <dgm:spPr/>
      <dgm:t>
        <a:bodyPr/>
        <a:lstStyle/>
        <a:p>
          <a:endParaRPr lang="en-US"/>
        </a:p>
      </dgm:t>
    </dgm:pt>
    <dgm:pt modelId="{31146363-ECD5-41E9-862C-ECFC30921425}">
      <dgm:prSet phldrT="[Text]"/>
      <dgm:spPr/>
      <dgm:t>
        <a:bodyPr/>
        <a:lstStyle/>
        <a:p>
          <a:r>
            <a:rPr lang="en-US" u="none" dirty="0"/>
            <a:t>Confidentiality</a:t>
          </a:r>
        </a:p>
        <a:p>
          <a:r>
            <a:rPr lang="en-US" u="none" dirty="0"/>
            <a:t>Breach</a:t>
          </a:r>
        </a:p>
      </dgm:t>
    </dgm:pt>
    <dgm:pt modelId="{C796A2B9-14CC-4032-B0D8-3928083E1DB7}" type="parTrans" cxnId="{2B943D31-B945-44C9-AA73-6D87D1A0424A}">
      <dgm:prSet/>
      <dgm:spPr/>
      <dgm:t>
        <a:bodyPr/>
        <a:lstStyle/>
        <a:p>
          <a:endParaRPr lang="en-US"/>
        </a:p>
      </dgm:t>
    </dgm:pt>
    <dgm:pt modelId="{9A3D756F-9684-41F1-A8A0-4A166A97EF39}" type="sibTrans" cxnId="{2B943D31-B945-44C9-AA73-6D87D1A0424A}">
      <dgm:prSet/>
      <dgm:spPr/>
      <dgm:t>
        <a:bodyPr/>
        <a:lstStyle/>
        <a:p>
          <a:endParaRPr lang="en-US"/>
        </a:p>
      </dgm:t>
    </dgm:pt>
    <dgm:pt modelId="{5A16480B-764F-44B7-B8E5-8EC358A38EC0}">
      <dgm:prSet phldrT="[Text]"/>
      <dgm:spPr/>
      <dgm:t>
        <a:bodyPr/>
        <a:lstStyle/>
        <a:p>
          <a:r>
            <a:rPr lang="en-US" dirty="0"/>
            <a:t>Failure to Report Abuse/Neglect</a:t>
          </a:r>
        </a:p>
      </dgm:t>
    </dgm:pt>
    <dgm:pt modelId="{3DE1102B-2BCA-4BF0-81AA-F4BB90BCE87F}" type="parTrans" cxnId="{1A9C871A-C23F-4416-B304-C967530C1AF4}">
      <dgm:prSet/>
      <dgm:spPr/>
      <dgm:t>
        <a:bodyPr/>
        <a:lstStyle/>
        <a:p>
          <a:endParaRPr lang="en-US"/>
        </a:p>
      </dgm:t>
    </dgm:pt>
    <dgm:pt modelId="{9B0A07E3-480B-41E5-AC63-627EA21446A1}" type="sibTrans" cxnId="{1A9C871A-C23F-4416-B304-C967530C1AF4}">
      <dgm:prSet/>
      <dgm:spPr/>
      <dgm:t>
        <a:bodyPr/>
        <a:lstStyle/>
        <a:p>
          <a:endParaRPr lang="en-US"/>
        </a:p>
      </dgm:t>
    </dgm:pt>
    <dgm:pt modelId="{AC4CD687-DD46-4517-9463-77D2AF5A6679}">
      <dgm:prSet/>
      <dgm:spPr/>
      <dgm:t>
        <a:bodyPr/>
        <a:lstStyle/>
        <a:p>
          <a:r>
            <a:rPr lang="en-US" dirty="0"/>
            <a:t>Any violation of Statute, Code, Regulation</a:t>
          </a:r>
        </a:p>
      </dgm:t>
    </dgm:pt>
    <dgm:pt modelId="{C010C48C-13E4-492B-BC9D-F227FC8B787E}" type="parTrans" cxnId="{DCBD4134-F4B3-4CC9-BF67-C143660DDCAC}">
      <dgm:prSet/>
      <dgm:spPr/>
      <dgm:t>
        <a:bodyPr/>
        <a:lstStyle/>
        <a:p>
          <a:endParaRPr lang="en-US"/>
        </a:p>
      </dgm:t>
    </dgm:pt>
    <dgm:pt modelId="{2CF8E1CE-621C-48C2-9490-94354A73E21E}" type="sibTrans" cxnId="{DCBD4134-F4B3-4CC9-BF67-C143660DDCAC}">
      <dgm:prSet/>
      <dgm:spPr/>
      <dgm:t>
        <a:bodyPr/>
        <a:lstStyle/>
        <a:p>
          <a:endParaRPr lang="en-US"/>
        </a:p>
      </dgm:t>
    </dgm:pt>
    <dgm:pt modelId="{55E061C2-5FD5-4CA3-AB08-E8A2D2FD215A}">
      <dgm:prSet/>
      <dgm:spPr/>
      <dgm:t>
        <a:bodyPr/>
        <a:lstStyle/>
        <a:p>
          <a:r>
            <a:rPr lang="en-US" dirty="0"/>
            <a:t>Any violation that will result in disqualification from having individual's served  contact duties</a:t>
          </a:r>
        </a:p>
      </dgm:t>
    </dgm:pt>
    <dgm:pt modelId="{CE1C05C1-E611-4D75-94A0-BCA74298D869}" type="parTrans" cxnId="{9010C73A-A24C-470F-ABB3-499A2686AD61}">
      <dgm:prSet/>
      <dgm:spPr/>
      <dgm:t>
        <a:bodyPr/>
        <a:lstStyle/>
        <a:p>
          <a:endParaRPr lang="en-US"/>
        </a:p>
      </dgm:t>
    </dgm:pt>
    <dgm:pt modelId="{CD3E334D-6462-4B9D-9139-CA3F8D89FFEF}" type="sibTrans" cxnId="{9010C73A-A24C-470F-ABB3-499A2686AD61}">
      <dgm:prSet/>
      <dgm:spPr/>
      <dgm:t>
        <a:bodyPr/>
        <a:lstStyle/>
        <a:p>
          <a:endParaRPr lang="en-US"/>
        </a:p>
      </dgm:t>
    </dgm:pt>
    <dgm:pt modelId="{1ECD05D9-2EE0-4ED3-B351-34AEAE3A494D}">
      <dgm:prSet/>
      <dgm:spPr/>
      <dgm:t>
        <a:bodyPr/>
        <a:lstStyle/>
        <a:p>
          <a:r>
            <a:rPr lang="en-US" dirty="0"/>
            <a:t>Falsification of Records</a:t>
          </a:r>
        </a:p>
        <a:p>
          <a:r>
            <a:rPr lang="en-US" dirty="0"/>
            <a:t>Computer Misconduct</a:t>
          </a:r>
        </a:p>
      </dgm:t>
    </dgm:pt>
    <dgm:pt modelId="{88ED4AE6-2C1E-43E3-805D-3F7D41D966FB}" type="parTrans" cxnId="{34BAAD78-FD73-41D4-9092-03A2DFB1D552}">
      <dgm:prSet/>
      <dgm:spPr/>
      <dgm:t>
        <a:bodyPr/>
        <a:lstStyle/>
        <a:p>
          <a:endParaRPr lang="en-US"/>
        </a:p>
      </dgm:t>
    </dgm:pt>
    <dgm:pt modelId="{B13732C7-B38B-4292-9C79-9D9D1D9BF665}" type="sibTrans" cxnId="{34BAAD78-FD73-41D4-9092-03A2DFB1D552}">
      <dgm:prSet/>
      <dgm:spPr/>
      <dgm:t>
        <a:bodyPr/>
        <a:lstStyle/>
        <a:p>
          <a:endParaRPr lang="en-US"/>
        </a:p>
      </dgm:t>
    </dgm:pt>
    <dgm:pt modelId="{A67D0D9D-C266-4AAF-9D44-76940D2A1811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Misuse of position</a:t>
          </a:r>
          <a:r>
            <a:rPr lang="en-US" dirty="0">
              <a:solidFill>
                <a:schemeClr val="tx1"/>
              </a:solidFill>
              <a:latin typeface="Corbel" panose="020B0503020204020204"/>
            </a:rPr>
            <a:t> (employee misconduct),</a:t>
          </a:r>
          <a:r>
            <a:rPr lang="en-US" dirty="0"/>
            <a:t> property, equipment, etc.</a:t>
          </a:r>
        </a:p>
      </dgm:t>
    </dgm:pt>
    <dgm:pt modelId="{0C714195-D0DA-4200-9BBA-ADA6B3E93E79}" type="parTrans" cxnId="{E52CA925-0833-4077-9790-A5E46303A2F8}">
      <dgm:prSet/>
      <dgm:spPr/>
      <dgm:t>
        <a:bodyPr/>
        <a:lstStyle/>
        <a:p>
          <a:endParaRPr lang="en-US"/>
        </a:p>
      </dgm:t>
    </dgm:pt>
    <dgm:pt modelId="{545269C8-FD38-4F44-AE3A-C12052FABC7A}" type="sibTrans" cxnId="{E52CA925-0833-4077-9790-A5E46303A2F8}">
      <dgm:prSet/>
      <dgm:spPr/>
      <dgm:t>
        <a:bodyPr/>
        <a:lstStyle/>
        <a:p>
          <a:endParaRPr lang="en-US"/>
        </a:p>
      </dgm:t>
    </dgm:pt>
    <dgm:pt modelId="{8F5366C0-5EEA-497E-B7F9-CD787A604EDE}" type="pres">
      <dgm:prSet presAssocID="{2A56F707-A52E-4318-8FBB-4BB7C0024C6E}" presName="Name0" presStyleCnt="0">
        <dgm:presLayoutVars>
          <dgm:chMax val="7"/>
          <dgm:dir/>
          <dgm:resizeHandles val="exact"/>
        </dgm:presLayoutVars>
      </dgm:prSet>
      <dgm:spPr/>
    </dgm:pt>
    <dgm:pt modelId="{A5885492-7649-4B2D-9190-601CC3A91947}" type="pres">
      <dgm:prSet presAssocID="{2A56F707-A52E-4318-8FBB-4BB7C0024C6E}" presName="ellipse1" presStyleLbl="vennNode1" presStyleIdx="0" presStyleCnt="7">
        <dgm:presLayoutVars>
          <dgm:bulletEnabled val="1"/>
        </dgm:presLayoutVars>
      </dgm:prSet>
      <dgm:spPr/>
    </dgm:pt>
    <dgm:pt modelId="{0FF4D442-7997-41F5-8406-B621A63C9D36}" type="pres">
      <dgm:prSet presAssocID="{2A56F707-A52E-4318-8FBB-4BB7C0024C6E}" presName="ellipse2" presStyleLbl="vennNode1" presStyleIdx="1" presStyleCnt="7" custLinFactNeighborX="713" custLinFactNeighborY="-2764">
        <dgm:presLayoutVars>
          <dgm:bulletEnabled val="1"/>
        </dgm:presLayoutVars>
      </dgm:prSet>
      <dgm:spPr/>
    </dgm:pt>
    <dgm:pt modelId="{16D0AF74-4528-4B74-AEC7-10DD668B1504}" type="pres">
      <dgm:prSet presAssocID="{2A56F707-A52E-4318-8FBB-4BB7C0024C6E}" presName="ellipse3" presStyleLbl="vennNode1" presStyleIdx="2" presStyleCnt="7">
        <dgm:presLayoutVars>
          <dgm:bulletEnabled val="1"/>
        </dgm:presLayoutVars>
      </dgm:prSet>
      <dgm:spPr/>
    </dgm:pt>
    <dgm:pt modelId="{CF55748E-7A51-4FB1-9478-E2939DFDE544}" type="pres">
      <dgm:prSet presAssocID="{2A56F707-A52E-4318-8FBB-4BB7C0024C6E}" presName="ellipse4" presStyleLbl="vennNode1" presStyleIdx="3" presStyleCnt="7">
        <dgm:presLayoutVars>
          <dgm:bulletEnabled val="1"/>
        </dgm:presLayoutVars>
      </dgm:prSet>
      <dgm:spPr/>
    </dgm:pt>
    <dgm:pt modelId="{C42BC375-CEDA-4D75-BCC7-08450C399278}" type="pres">
      <dgm:prSet presAssocID="{2A56F707-A52E-4318-8FBB-4BB7C0024C6E}" presName="ellipse5" presStyleLbl="vennNode1" presStyleIdx="4" presStyleCnt="7">
        <dgm:presLayoutVars>
          <dgm:bulletEnabled val="1"/>
        </dgm:presLayoutVars>
      </dgm:prSet>
      <dgm:spPr/>
    </dgm:pt>
    <dgm:pt modelId="{A314C0C8-E047-415E-9613-A38E8151671F}" type="pres">
      <dgm:prSet presAssocID="{2A56F707-A52E-4318-8FBB-4BB7C0024C6E}" presName="ellipse6" presStyleLbl="vennNode1" presStyleIdx="5" presStyleCnt="7">
        <dgm:presLayoutVars>
          <dgm:bulletEnabled val="1"/>
        </dgm:presLayoutVars>
      </dgm:prSet>
      <dgm:spPr/>
    </dgm:pt>
    <dgm:pt modelId="{7FA54C53-EDAA-489B-900A-D5266C0AEB18}" type="pres">
      <dgm:prSet presAssocID="{2A56F707-A52E-4318-8FBB-4BB7C0024C6E}" presName="ellipse7" presStyleLbl="vennNode1" presStyleIdx="6" presStyleCnt="7">
        <dgm:presLayoutVars>
          <dgm:bulletEnabled val="1"/>
        </dgm:presLayoutVars>
      </dgm:prSet>
      <dgm:spPr/>
    </dgm:pt>
  </dgm:ptLst>
  <dgm:cxnLst>
    <dgm:cxn modelId="{76453B02-A693-460D-BAF6-36E15C33E4E9}" type="presOf" srcId="{55E061C2-5FD5-4CA3-AB08-E8A2D2FD215A}" destId="{0FF4D442-7997-41F5-8406-B621A63C9D36}" srcOrd="0" destOrd="0" presId="urn:microsoft.com/office/officeart/2005/8/layout/rings+Icon"/>
    <dgm:cxn modelId="{5FAD3005-3CB6-48E3-8767-EA19C64C6FCE}" type="presOf" srcId="{1ECD05D9-2EE0-4ED3-B351-34AEAE3A494D}" destId="{C42BC375-CEDA-4D75-BCC7-08450C399278}" srcOrd="0" destOrd="0" presId="urn:microsoft.com/office/officeart/2005/8/layout/rings+Icon"/>
    <dgm:cxn modelId="{0D694814-B8CD-4E9B-99FF-1E5D920B6FC4}" srcId="{2A56F707-A52E-4318-8FBB-4BB7C0024C6E}" destId="{C4365DFA-157C-41C1-8AD2-6A4345E83805}" srcOrd="0" destOrd="0" parTransId="{420EEA48-71B7-4AFB-A999-0A42EB1DDA83}" sibTransId="{7A027581-29E1-4609-BAB1-75FF23EF2F91}"/>
    <dgm:cxn modelId="{1A9C871A-C23F-4416-B304-C967530C1AF4}" srcId="{2A56F707-A52E-4318-8FBB-4BB7C0024C6E}" destId="{5A16480B-764F-44B7-B8E5-8EC358A38EC0}" srcOrd="3" destOrd="0" parTransId="{3DE1102B-2BCA-4BF0-81AA-F4BB90BCE87F}" sibTransId="{9B0A07E3-480B-41E5-AC63-627EA21446A1}"/>
    <dgm:cxn modelId="{E52CA925-0833-4077-9790-A5E46303A2F8}" srcId="{2A56F707-A52E-4318-8FBB-4BB7C0024C6E}" destId="{A67D0D9D-C266-4AAF-9D44-76940D2A1811}" srcOrd="6" destOrd="0" parTransId="{0C714195-D0DA-4200-9BBA-ADA6B3E93E79}" sibTransId="{545269C8-FD38-4F44-AE3A-C12052FABC7A}"/>
    <dgm:cxn modelId="{A9FBF12B-0B63-4FD3-911B-E0149ADE45B9}" type="presOf" srcId="{A67D0D9D-C266-4AAF-9D44-76940D2A1811}" destId="{7FA54C53-EDAA-489B-900A-D5266C0AEB18}" srcOrd="0" destOrd="0" presId="urn:microsoft.com/office/officeart/2005/8/layout/rings+Icon"/>
    <dgm:cxn modelId="{2B943D31-B945-44C9-AA73-6D87D1A0424A}" srcId="{2A56F707-A52E-4318-8FBB-4BB7C0024C6E}" destId="{31146363-ECD5-41E9-862C-ECFC30921425}" srcOrd="2" destOrd="0" parTransId="{C796A2B9-14CC-4032-B0D8-3928083E1DB7}" sibTransId="{9A3D756F-9684-41F1-A8A0-4A166A97EF39}"/>
    <dgm:cxn modelId="{DCBD4134-F4B3-4CC9-BF67-C143660DDCAC}" srcId="{2A56F707-A52E-4318-8FBB-4BB7C0024C6E}" destId="{AC4CD687-DD46-4517-9463-77D2AF5A6679}" srcOrd="5" destOrd="0" parTransId="{C010C48C-13E4-492B-BC9D-F227FC8B787E}" sibTransId="{2CF8E1CE-621C-48C2-9490-94354A73E21E}"/>
    <dgm:cxn modelId="{9010C73A-A24C-470F-ABB3-499A2686AD61}" srcId="{2A56F707-A52E-4318-8FBB-4BB7C0024C6E}" destId="{55E061C2-5FD5-4CA3-AB08-E8A2D2FD215A}" srcOrd="1" destOrd="0" parTransId="{CE1C05C1-E611-4D75-94A0-BCA74298D869}" sibTransId="{CD3E334D-6462-4B9D-9139-CA3F8D89FFEF}"/>
    <dgm:cxn modelId="{8AA2D945-8790-4495-97CF-3F58D1ABE615}" type="presOf" srcId="{AC4CD687-DD46-4517-9463-77D2AF5A6679}" destId="{A314C0C8-E047-415E-9613-A38E8151671F}" srcOrd="0" destOrd="0" presId="urn:microsoft.com/office/officeart/2005/8/layout/rings+Icon"/>
    <dgm:cxn modelId="{34BAAD78-FD73-41D4-9092-03A2DFB1D552}" srcId="{2A56F707-A52E-4318-8FBB-4BB7C0024C6E}" destId="{1ECD05D9-2EE0-4ED3-B351-34AEAE3A494D}" srcOrd="4" destOrd="0" parTransId="{88ED4AE6-2C1E-43E3-805D-3F7D41D966FB}" sibTransId="{B13732C7-B38B-4292-9C79-9D9D1D9BF665}"/>
    <dgm:cxn modelId="{4E5DBDB0-4109-4E55-B416-1CA47C80631E}" type="presOf" srcId="{5A16480B-764F-44B7-B8E5-8EC358A38EC0}" destId="{CF55748E-7A51-4FB1-9478-E2939DFDE544}" srcOrd="0" destOrd="0" presId="urn:microsoft.com/office/officeart/2005/8/layout/rings+Icon"/>
    <dgm:cxn modelId="{CCDCC1C3-1393-45D4-A7D1-6C820B4016BF}" type="presOf" srcId="{C4365DFA-157C-41C1-8AD2-6A4345E83805}" destId="{A5885492-7649-4B2D-9190-601CC3A91947}" srcOrd="0" destOrd="0" presId="urn:microsoft.com/office/officeart/2005/8/layout/rings+Icon"/>
    <dgm:cxn modelId="{DCF7CDDB-A3BE-4F24-BC45-095FBB0FCF0C}" type="presOf" srcId="{31146363-ECD5-41E9-862C-ECFC30921425}" destId="{16D0AF74-4528-4B74-AEC7-10DD668B1504}" srcOrd="0" destOrd="0" presId="urn:microsoft.com/office/officeart/2005/8/layout/rings+Icon"/>
    <dgm:cxn modelId="{C7057CF5-2B1D-4357-8EC3-81F67204F12D}" type="presOf" srcId="{2A56F707-A52E-4318-8FBB-4BB7C0024C6E}" destId="{8F5366C0-5EEA-497E-B7F9-CD787A604EDE}" srcOrd="0" destOrd="0" presId="urn:microsoft.com/office/officeart/2005/8/layout/rings+Icon"/>
    <dgm:cxn modelId="{DF16A03C-46DD-4FD9-8D0A-022A8F3E10F4}" type="presParOf" srcId="{8F5366C0-5EEA-497E-B7F9-CD787A604EDE}" destId="{A5885492-7649-4B2D-9190-601CC3A91947}" srcOrd="0" destOrd="0" presId="urn:microsoft.com/office/officeart/2005/8/layout/rings+Icon"/>
    <dgm:cxn modelId="{255ED51A-F5C1-4A55-A153-F03F9A4DE3CE}" type="presParOf" srcId="{8F5366C0-5EEA-497E-B7F9-CD787A604EDE}" destId="{0FF4D442-7997-41F5-8406-B621A63C9D36}" srcOrd="1" destOrd="0" presId="urn:microsoft.com/office/officeart/2005/8/layout/rings+Icon"/>
    <dgm:cxn modelId="{425F1E3A-1099-423C-AB5E-900D07943CCB}" type="presParOf" srcId="{8F5366C0-5EEA-497E-B7F9-CD787A604EDE}" destId="{16D0AF74-4528-4B74-AEC7-10DD668B1504}" srcOrd="2" destOrd="0" presId="urn:microsoft.com/office/officeart/2005/8/layout/rings+Icon"/>
    <dgm:cxn modelId="{5B77B5BA-1E3A-4F2D-83D9-B4B09C95D5D0}" type="presParOf" srcId="{8F5366C0-5EEA-497E-B7F9-CD787A604EDE}" destId="{CF55748E-7A51-4FB1-9478-E2939DFDE544}" srcOrd="3" destOrd="0" presId="urn:microsoft.com/office/officeart/2005/8/layout/rings+Icon"/>
    <dgm:cxn modelId="{6BF7AA4F-819E-41A6-9F06-7DB54D104D78}" type="presParOf" srcId="{8F5366C0-5EEA-497E-B7F9-CD787A604EDE}" destId="{C42BC375-CEDA-4D75-BCC7-08450C399278}" srcOrd="4" destOrd="0" presId="urn:microsoft.com/office/officeart/2005/8/layout/rings+Icon"/>
    <dgm:cxn modelId="{D1D81022-BB4B-4A58-82BE-4737318731ED}" type="presParOf" srcId="{8F5366C0-5EEA-497E-B7F9-CD787A604EDE}" destId="{A314C0C8-E047-415E-9613-A38E8151671F}" srcOrd="5" destOrd="0" presId="urn:microsoft.com/office/officeart/2005/8/layout/rings+Icon"/>
    <dgm:cxn modelId="{36647A6A-BA36-48E1-9151-46F6F4325379}" type="presParOf" srcId="{8F5366C0-5EEA-497E-B7F9-CD787A604EDE}" destId="{7FA54C53-EDAA-489B-900A-D5266C0AEB18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036E93-90AE-42E5-AF04-4283E9A8F0EB}" type="doc">
      <dgm:prSet loTypeId="urn:microsoft.com/office/officeart/2005/8/layout/bProcess3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4F9F447-74D3-4315-8996-1A66B461964C}">
      <dgm:prSet phldrT="[Text]" custT="1"/>
      <dgm:spPr/>
      <dgm:t>
        <a:bodyPr/>
        <a:lstStyle/>
        <a:p>
          <a:r>
            <a:rPr lang="en-US" sz="1200" dirty="0">
              <a:solidFill>
                <a:schemeClr val="bg1"/>
              </a:solidFill>
            </a:rPr>
            <a:t>IRAS</a:t>
          </a:r>
        </a:p>
        <a:p>
          <a:r>
            <a:rPr lang="en-US" sz="1200" dirty="0">
              <a:solidFill>
                <a:schemeClr val="bg1"/>
              </a:solidFill>
            </a:rPr>
            <a:t>1 BD</a:t>
          </a:r>
        </a:p>
      </dgm:t>
    </dgm:pt>
    <dgm:pt modelId="{F4A13DC2-46A4-4EB3-8A90-DFB0C058923C}" type="parTrans" cxnId="{82C403EC-9D9A-4FC0-87A6-054DECA35D0C}">
      <dgm:prSet/>
      <dgm:spPr/>
      <dgm:t>
        <a:bodyPr/>
        <a:lstStyle/>
        <a:p>
          <a:endParaRPr lang="en-US"/>
        </a:p>
      </dgm:t>
    </dgm:pt>
    <dgm:pt modelId="{C87930D6-18B0-4F44-8B3A-DFBAB4616DCA}" type="sibTrans" cxnId="{82C403EC-9D9A-4FC0-87A6-054DECA35D0C}">
      <dgm:prSet/>
      <dgm:spPr/>
      <dgm:t>
        <a:bodyPr/>
        <a:lstStyle/>
        <a:p>
          <a:endParaRPr lang="en-US" dirty="0"/>
        </a:p>
      </dgm:t>
    </dgm:pt>
    <dgm:pt modelId="{D5A5AB8A-95D2-487B-BA7D-B50344638A31}">
      <dgm:prSet phldrT="[Text]" custT="1"/>
      <dgm:spPr/>
      <dgm:t>
        <a:bodyPr/>
        <a:lstStyle/>
        <a:p>
          <a:r>
            <a:rPr lang="en-US" sz="1200" dirty="0">
              <a:solidFill>
                <a:schemeClr val="bg1"/>
              </a:solidFill>
            </a:rPr>
            <a:t>OIG</a:t>
          </a:r>
        </a:p>
        <a:p>
          <a:r>
            <a:rPr lang="en-US" sz="1200" dirty="0">
              <a:solidFill>
                <a:schemeClr val="bg1"/>
              </a:solidFill>
            </a:rPr>
            <a:t>2 BD</a:t>
          </a:r>
        </a:p>
      </dgm:t>
    </dgm:pt>
    <dgm:pt modelId="{EFF7DC69-E3CE-4DCC-9474-073BA3E7AAFF}" type="parTrans" cxnId="{E63EF535-B149-4522-A6B1-326C5A7AD6A9}">
      <dgm:prSet/>
      <dgm:spPr/>
      <dgm:t>
        <a:bodyPr/>
        <a:lstStyle/>
        <a:p>
          <a:endParaRPr lang="en-US"/>
        </a:p>
      </dgm:t>
    </dgm:pt>
    <dgm:pt modelId="{409609D0-F424-4619-BBEE-3F73D52BDA6B}" type="sibTrans" cxnId="{E63EF535-B149-4522-A6B1-326C5A7AD6A9}">
      <dgm:prSet/>
      <dgm:spPr/>
      <dgm:t>
        <a:bodyPr/>
        <a:lstStyle/>
        <a:p>
          <a:endParaRPr lang="en-US" dirty="0"/>
        </a:p>
      </dgm:t>
    </dgm:pt>
    <dgm:pt modelId="{3B852DD7-3566-4A39-96A6-296A15CEECD7}">
      <dgm:prSet phldrT="[Text]" custT="1"/>
      <dgm:spPr/>
      <dgm:t>
        <a:bodyPr/>
        <a:lstStyle/>
        <a:p>
          <a:r>
            <a:rPr lang="en-US" sz="1000" dirty="0">
              <a:solidFill>
                <a:schemeClr val="bg1"/>
              </a:solidFill>
            </a:rPr>
            <a:t>Notify  DCF:</a:t>
          </a:r>
        </a:p>
        <a:p>
          <a:r>
            <a:rPr lang="en-US" sz="1000" dirty="0">
              <a:solidFill>
                <a:schemeClr val="bg1"/>
              </a:solidFill>
            </a:rPr>
            <a:t> SAMH </a:t>
          </a:r>
          <a:r>
            <a:rPr lang="en-US" sz="1050" dirty="0">
              <a:solidFill>
                <a:schemeClr val="bg1"/>
              </a:solidFill>
            </a:rPr>
            <a:t>Contract</a:t>
          </a:r>
          <a:r>
            <a:rPr lang="en-US" sz="1000" dirty="0">
              <a:solidFill>
                <a:schemeClr val="bg1"/>
              </a:solidFill>
            </a:rPr>
            <a:t> Manager</a:t>
          </a:r>
        </a:p>
        <a:p>
          <a:r>
            <a:rPr lang="en-US" sz="1000" dirty="0">
              <a:solidFill>
                <a:schemeClr val="bg1"/>
              </a:solidFill>
            </a:rPr>
            <a:t>DCF Security Officer</a:t>
          </a:r>
        </a:p>
        <a:p>
          <a:r>
            <a:rPr lang="en-US" sz="1000" dirty="0">
              <a:solidFill>
                <a:schemeClr val="bg1"/>
              </a:solidFill>
            </a:rPr>
            <a:t>DCF Civil Rights Officer</a:t>
          </a:r>
        </a:p>
        <a:p>
          <a:r>
            <a:rPr lang="en-US" sz="1000" dirty="0">
              <a:solidFill>
                <a:schemeClr val="bg1"/>
              </a:solidFill>
            </a:rPr>
            <a:t>5 BD</a:t>
          </a:r>
        </a:p>
      </dgm:t>
    </dgm:pt>
    <dgm:pt modelId="{1F9F42F5-9A1C-46B0-824B-C5F3BCEA0672}" type="parTrans" cxnId="{26AAFF79-3372-4D20-85BF-02A10C488EDE}">
      <dgm:prSet/>
      <dgm:spPr/>
      <dgm:t>
        <a:bodyPr/>
        <a:lstStyle/>
        <a:p>
          <a:endParaRPr lang="en-US"/>
        </a:p>
      </dgm:t>
    </dgm:pt>
    <dgm:pt modelId="{922F0DA6-03E0-4882-873C-0DD830472216}" type="sibTrans" cxnId="{26AAFF79-3372-4D20-85BF-02A10C488EDE}">
      <dgm:prSet/>
      <dgm:spPr/>
      <dgm:t>
        <a:bodyPr/>
        <a:lstStyle/>
        <a:p>
          <a:endParaRPr lang="en-US" dirty="0"/>
        </a:p>
      </dgm:t>
    </dgm:pt>
    <dgm:pt modelId="{0E415A35-B6A1-4CAA-935E-6232CA624EC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IF breach &amp; less than 500 affected ?</a:t>
          </a:r>
        </a:p>
        <a:p>
          <a:r>
            <a:rPr lang="en-US" dirty="0">
              <a:solidFill>
                <a:schemeClr val="bg1"/>
              </a:solidFill>
            </a:rPr>
            <a:t>Notify Individual(s)</a:t>
          </a:r>
        </a:p>
        <a:p>
          <a:r>
            <a:rPr lang="en-US" dirty="0">
              <a:solidFill>
                <a:schemeClr val="bg1"/>
              </a:solidFill>
            </a:rPr>
            <a:t>45 BD</a:t>
          </a:r>
        </a:p>
      </dgm:t>
    </dgm:pt>
    <dgm:pt modelId="{200461C7-4384-49F5-BFBE-DB139AD4F21D}" type="parTrans" cxnId="{D608A056-E498-4A68-B3C1-5EFE7B3BB6FA}">
      <dgm:prSet/>
      <dgm:spPr/>
      <dgm:t>
        <a:bodyPr/>
        <a:lstStyle/>
        <a:p>
          <a:endParaRPr lang="en-US"/>
        </a:p>
      </dgm:t>
    </dgm:pt>
    <dgm:pt modelId="{5A102081-0387-4959-8D83-12B7D5B4BD74}" type="sibTrans" cxnId="{D608A056-E498-4A68-B3C1-5EFE7B3BB6FA}">
      <dgm:prSet/>
      <dgm:spPr/>
      <dgm:t>
        <a:bodyPr/>
        <a:lstStyle/>
        <a:p>
          <a:endParaRPr lang="en-US" dirty="0"/>
        </a:p>
      </dgm:t>
    </dgm:pt>
    <dgm:pt modelId="{C07E8DFE-A8BB-4E19-BCBB-F6C9EFEC0B9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If breach &amp; more than 500 affected?</a:t>
          </a:r>
        </a:p>
        <a:p>
          <a:r>
            <a:rPr lang="en-US" dirty="0">
              <a:solidFill>
                <a:schemeClr val="bg1"/>
              </a:solidFill>
            </a:rPr>
            <a:t>Notify via Media within 45 BD &amp; HHS within 60 days</a:t>
          </a:r>
        </a:p>
      </dgm:t>
    </dgm:pt>
    <dgm:pt modelId="{FCB37FC8-EA6A-44A9-A6B4-AD7F17C0ADEF}" type="parTrans" cxnId="{1406DB70-BF9D-460E-9BAE-BA4A3AEF4ECC}">
      <dgm:prSet/>
      <dgm:spPr/>
      <dgm:t>
        <a:bodyPr/>
        <a:lstStyle/>
        <a:p>
          <a:endParaRPr lang="en-US"/>
        </a:p>
      </dgm:t>
    </dgm:pt>
    <dgm:pt modelId="{25BF8818-D554-4595-8ACE-9F7B83C81FD6}" type="sibTrans" cxnId="{1406DB70-BF9D-460E-9BAE-BA4A3AEF4ECC}">
      <dgm:prSet/>
      <dgm:spPr/>
      <dgm:t>
        <a:bodyPr/>
        <a:lstStyle/>
        <a:p>
          <a:endParaRPr lang="en-US"/>
        </a:p>
      </dgm:t>
    </dgm:pt>
    <dgm:pt modelId="{15EB4725-AA8F-42C1-8F6C-6AA9CDCB970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Notify HHS at the end of the year</a:t>
          </a:r>
        </a:p>
      </dgm:t>
    </dgm:pt>
    <dgm:pt modelId="{8A3C9BA0-E31E-446E-9239-6A340E686A3D}" type="parTrans" cxnId="{36AD2A2F-A864-416E-AB8E-D6A6AA31B61E}">
      <dgm:prSet/>
      <dgm:spPr/>
      <dgm:t>
        <a:bodyPr/>
        <a:lstStyle/>
        <a:p>
          <a:endParaRPr lang="en-US"/>
        </a:p>
      </dgm:t>
    </dgm:pt>
    <dgm:pt modelId="{0760B6B3-E9A8-48F7-BE87-08C17422B219}" type="sibTrans" cxnId="{36AD2A2F-A864-416E-AB8E-D6A6AA31B61E}">
      <dgm:prSet/>
      <dgm:spPr/>
      <dgm:t>
        <a:bodyPr/>
        <a:lstStyle/>
        <a:p>
          <a:endParaRPr lang="en-US" dirty="0"/>
        </a:p>
      </dgm:t>
    </dgm:pt>
    <dgm:pt modelId="{E093C9C1-E4FC-46FB-A073-4BE3A71D3F1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DCF HIPAA Breach Decision Tree</a:t>
          </a:r>
        </a:p>
        <a:p>
          <a:r>
            <a:rPr lang="en-US" dirty="0">
              <a:solidFill>
                <a:schemeClr val="bg1"/>
              </a:solidFill>
            </a:rPr>
            <a:t>DCF HIPAA Incident Security Form</a:t>
          </a:r>
        </a:p>
        <a:p>
          <a:r>
            <a:rPr lang="en-US" dirty="0">
              <a:solidFill>
                <a:schemeClr val="bg1"/>
              </a:solidFill>
            </a:rPr>
            <a:t> 5 BD</a:t>
          </a:r>
        </a:p>
      </dgm:t>
    </dgm:pt>
    <dgm:pt modelId="{A70BC343-3954-4174-A426-FF2E9C25A3D9}" type="parTrans" cxnId="{DBDA7EBD-DCC6-4079-9DA2-69A0C0745449}">
      <dgm:prSet/>
      <dgm:spPr/>
      <dgm:t>
        <a:bodyPr/>
        <a:lstStyle/>
        <a:p>
          <a:endParaRPr lang="en-US"/>
        </a:p>
      </dgm:t>
    </dgm:pt>
    <dgm:pt modelId="{91258135-3D3B-4754-8944-2DE7D68E3B9C}" type="sibTrans" cxnId="{DBDA7EBD-DCC6-4079-9DA2-69A0C0745449}">
      <dgm:prSet/>
      <dgm:spPr/>
      <dgm:t>
        <a:bodyPr/>
        <a:lstStyle/>
        <a:p>
          <a:endParaRPr lang="en-US" dirty="0"/>
        </a:p>
      </dgm:t>
    </dgm:pt>
    <dgm:pt modelId="{2072E130-F493-4FFF-9C90-D5B279EEF3A9}" type="pres">
      <dgm:prSet presAssocID="{B2036E93-90AE-42E5-AF04-4283E9A8F0EB}" presName="Name0" presStyleCnt="0">
        <dgm:presLayoutVars>
          <dgm:dir/>
          <dgm:resizeHandles val="exact"/>
        </dgm:presLayoutVars>
      </dgm:prSet>
      <dgm:spPr/>
    </dgm:pt>
    <dgm:pt modelId="{613DA905-78C9-4DA2-B5E3-5DA5D8C71116}" type="pres">
      <dgm:prSet presAssocID="{34F9F447-74D3-4315-8996-1A66B461964C}" presName="node" presStyleLbl="node1" presStyleIdx="0" presStyleCnt="7">
        <dgm:presLayoutVars>
          <dgm:bulletEnabled val="1"/>
        </dgm:presLayoutVars>
      </dgm:prSet>
      <dgm:spPr/>
    </dgm:pt>
    <dgm:pt modelId="{6810D5BE-8500-4AF5-A3A8-E76C71E22325}" type="pres">
      <dgm:prSet presAssocID="{C87930D6-18B0-4F44-8B3A-DFBAB4616DCA}" presName="sibTrans" presStyleLbl="sibTrans1D1" presStyleIdx="0" presStyleCnt="6"/>
      <dgm:spPr/>
    </dgm:pt>
    <dgm:pt modelId="{7AECC39C-224B-4691-9AB2-756A5CD00447}" type="pres">
      <dgm:prSet presAssocID="{C87930D6-18B0-4F44-8B3A-DFBAB4616DCA}" presName="connectorText" presStyleLbl="sibTrans1D1" presStyleIdx="0" presStyleCnt="6"/>
      <dgm:spPr/>
    </dgm:pt>
    <dgm:pt modelId="{96AA7C7E-8B04-4D6D-AAAE-7E7AD3A69E9A}" type="pres">
      <dgm:prSet presAssocID="{D5A5AB8A-95D2-487B-BA7D-B50344638A31}" presName="node" presStyleLbl="node1" presStyleIdx="1" presStyleCnt="7">
        <dgm:presLayoutVars>
          <dgm:bulletEnabled val="1"/>
        </dgm:presLayoutVars>
      </dgm:prSet>
      <dgm:spPr/>
    </dgm:pt>
    <dgm:pt modelId="{CAB2F58E-659D-4B82-9D17-72927FBB2FF4}" type="pres">
      <dgm:prSet presAssocID="{409609D0-F424-4619-BBEE-3F73D52BDA6B}" presName="sibTrans" presStyleLbl="sibTrans1D1" presStyleIdx="1" presStyleCnt="6"/>
      <dgm:spPr/>
    </dgm:pt>
    <dgm:pt modelId="{F7EB9723-6AB0-4212-B55C-810FA8D133BB}" type="pres">
      <dgm:prSet presAssocID="{409609D0-F424-4619-BBEE-3F73D52BDA6B}" presName="connectorText" presStyleLbl="sibTrans1D1" presStyleIdx="1" presStyleCnt="6"/>
      <dgm:spPr/>
    </dgm:pt>
    <dgm:pt modelId="{7E6771B4-D8DE-4132-9E91-1C5410B96E65}" type="pres">
      <dgm:prSet presAssocID="{3B852DD7-3566-4A39-96A6-296A15CEECD7}" presName="node" presStyleLbl="node1" presStyleIdx="2" presStyleCnt="7">
        <dgm:presLayoutVars>
          <dgm:bulletEnabled val="1"/>
        </dgm:presLayoutVars>
      </dgm:prSet>
      <dgm:spPr/>
    </dgm:pt>
    <dgm:pt modelId="{D144117A-7C11-4E62-899D-2FB53F81A84D}" type="pres">
      <dgm:prSet presAssocID="{922F0DA6-03E0-4882-873C-0DD830472216}" presName="sibTrans" presStyleLbl="sibTrans1D1" presStyleIdx="2" presStyleCnt="6"/>
      <dgm:spPr/>
    </dgm:pt>
    <dgm:pt modelId="{173578A5-1849-4929-A98D-8E4B37E6DBD7}" type="pres">
      <dgm:prSet presAssocID="{922F0DA6-03E0-4882-873C-0DD830472216}" presName="connectorText" presStyleLbl="sibTrans1D1" presStyleIdx="2" presStyleCnt="6"/>
      <dgm:spPr/>
    </dgm:pt>
    <dgm:pt modelId="{085B4028-235F-4195-AA11-AFED6E5E8BEC}" type="pres">
      <dgm:prSet presAssocID="{E093C9C1-E4FC-46FB-A073-4BE3A71D3F13}" presName="node" presStyleLbl="node1" presStyleIdx="3" presStyleCnt="7">
        <dgm:presLayoutVars>
          <dgm:bulletEnabled val="1"/>
        </dgm:presLayoutVars>
      </dgm:prSet>
      <dgm:spPr/>
    </dgm:pt>
    <dgm:pt modelId="{69077ACF-2B67-427D-A45D-651E1663A583}" type="pres">
      <dgm:prSet presAssocID="{91258135-3D3B-4754-8944-2DE7D68E3B9C}" presName="sibTrans" presStyleLbl="sibTrans1D1" presStyleIdx="3" presStyleCnt="6"/>
      <dgm:spPr/>
    </dgm:pt>
    <dgm:pt modelId="{F0B893FD-FEAA-439E-BC45-8B269E161B5E}" type="pres">
      <dgm:prSet presAssocID="{91258135-3D3B-4754-8944-2DE7D68E3B9C}" presName="connectorText" presStyleLbl="sibTrans1D1" presStyleIdx="3" presStyleCnt="6"/>
      <dgm:spPr/>
    </dgm:pt>
    <dgm:pt modelId="{4553C83B-7F38-4E0B-9618-5AB0101B0C41}" type="pres">
      <dgm:prSet presAssocID="{0E415A35-B6A1-4CAA-935E-6232CA624EC3}" presName="node" presStyleLbl="node1" presStyleIdx="4" presStyleCnt="7">
        <dgm:presLayoutVars>
          <dgm:bulletEnabled val="1"/>
        </dgm:presLayoutVars>
      </dgm:prSet>
      <dgm:spPr/>
    </dgm:pt>
    <dgm:pt modelId="{C7BA52DE-75E0-451A-9E2F-7FBB148A5404}" type="pres">
      <dgm:prSet presAssocID="{5A102081-0387-4959-8D83-12B7D5B4BD74}" presName="sibTrans" presStyleLbl="sibTrans1D1" presStyleIdx="4" presStyleCnt="6"/>
      <dgm:spPr/>
    </dgm:pt>
    <dgm:pt modelId="{D719CFA5-4B66-4B93-94FC-83A8EFE796FB}" type="pres">
      <dgm:prSet presAssocID="{5A102081-0387-4959-8D83-12B7D5B4BD74}" presName="connectorText" presStyleLbl="sibTrans1D1" presStyleIdx="4" presStyleCnt="6"/>
      <dgm:spPr/>
    </dgm:pt>
    <dgm:pt modelId="{9CC968C3-BA46-4764-A354-E94A3A698CED}" type="pres">
      <dgm:prSet presAssocID="{15EB4725-AA8F-42C1-8F6C-6AA9CDCB9703}" presName="node" presStyleLbl="node1" presStyleIdx="5" presStyleCnt="7">
        <dgm:presLayoutVars>
          <dgm:bulletEnabled val="1"/>
        </dgm:presLayoutVars>
      </dgm:prSet>
      <dgm:spPr/>
    </dgm:pt>
    <dgm:pt modelId="{B69F8B6B-D80F-4969-822F-526C556CE710}" type="pres">
      <dgm:prSet presAssocID="{0760B6B3-E9A8-48F7-BE87-08C17422B219}" presName="sibTrans" presStyleLbl="sibTrans1D1" presStyleIdx="5" presStyleCnt="6"/>
      <dgm:spPr/>
    </dgm:pt>
    <dgm:pt modelId="{30D7B55E-7359-4ECC-B2B3-741DCBC8CF9C}" type="pres">
      <dgm:prSet presAssocID="{0760B6B3-E9A8-48F7-BE87-08C17422B219}" presName="connectorText" presStyleLbl="sibTrans1D1" presStyleIdx="5" presStyleCnt="6"/>
      <dgm:spPr/>
    </dgm:pt>
    <dgm:pt modelId="{221EABEF-40B0-4CDC-AA3F-3F23908BDD95}" type="pres">
      <dgm:prSet presAssocID="{C07E8DFE-A8BB-4E19-BCBB-F6C9EFEC0B9A}" presName="node" presStyleLbl="node1" presStyleIdx="6" presStyleCnt="7">
        <dgm:presLayoutVars>
          <dgm:bulletEnabled val="1"/>
        </dgm:presLayoutVars>
      </dgm:prSet>
      <dgm:spPr/>
    </dgm:pt>
  </dgm:ptLst>
  <dgm:cxnLst>
    <dgm:cxn modelId="{1C76FE0C-5F86-472B-A85A-B1729486D055}" type="presOf" srcId="{C07E8DFE-A8BB-4E19-BCBB-F6C9EFEC0B9A}" destId="{221EABEF-40B0-4CDC-AA3F-3F23908BDD95}" srcOrd="0" destOrd="0" presId="urn:microsoft.com/office/officeart/2005/8/layout/bProcess3"/>
    <dgm:cxn modelId="{B341A10F-3828-4F25-BCA1-62241B1BEAE6}" type="presOf" srcId="{0760B6B3-E9A8-48F7-BE87-08C17422B219}" destId="{30D7B55E-7359-4ECC-B2B3-741DCBC8CF9C}" srcOrd="1" destOrd="0" presId="urn:microsoft.com/office/officeart/2005/8/layout/bProcess3"/>
    <dgm:cxn modelId="{C85A121D-317C-4340-AF66-80DFF7560CB0}" type="presOf" srcId="{E093C9C1-E4FC-46FB-A073-4BE3A71D3F13}" destId="{085B4028-235F-4195-AA11-AFED6E5E8BEC}" srcOrd="0" destOrd="0" presId="urn:microsoft.com/office/officeart/2005/8/layout/bProcess3"/>
    <dgm:cxn modelId="{651FF21F-A23E-47B2-AF51-BB70829EDDFC}" type="presOf" srcId="{409609D0-F424-4619-BBEE-3F73D52BDA6B}" destId="{F7EB9723-6AB0-4212-B55C-810FA8D133BB}" srcOrd="1" destOrd="0" presId="urn:microsoft.com/office/officeart/2005/8/layout/bProcess3"/>
    <dgm:cxn modelId="{18575120-3540-432B-AF6C-E315AEEDD4F9}" type="presOf" srcId="{5A102081-0387-4959-8D83-12B7D5B4BD74}" destId="{C7BA52DE-75E0-451A-9E2F-7FBB148A5404}" srcOrd="0" destOrd="0" presId="urn:microsoft.com/office/officeart/2005/8/layout/bProcess3"/>
    <dgm:cxn modelId="{1525FC2A-6274-4E82-94DA-7C847B5DF2E5}" type="presOf" srcId="{C87930D6-18B0-4F44-8B3A-DFBAB4616DCA}" destId="{6810D5BE-8500-4AF5-A3A8-E76C71E22325}" srcOrd="0" destOrd="0" presId="urn:microsoft.com/office/officeart/2005/8/layout/bProcess3"/>
    <dgm:cxn modelId="{36AD2A2F-A864-416E-AB8E-D6A6AA31B61E}" srcId="{B2036E93-90AE-42E5-AF04-4283E9A8F0EB}" destId="{15EB4725-AA8F-42C1-8F6C-6AA9CDCB9703}" srcOrd="5" destOrd="0" parTransId="{8A3C9BA0-E31E-446E-9239-6A340E686A3D}" sibTransId="{0760B6B3-E9A8-48F7-BE87-08C17422B219}"/>
    <dgm:cxn modelId="{6F553E30-8FF6-4E5D-BA97-A97487C4FF18}" type="presOf" srcId="{C87930D6-18B0-4F44-8B3A-DFBAB4616DCA}" destId="{7AECC39C-224B-4691-9AB2-756A5CD00447}" srcOrd="1" destOrd="0" presId="urn:microsoft.com/office/officeart/2005/8/layout/bProcess3"/>
    <dgm:cxn modelId="{E63EF535-B149-4522-A6B1-326C5A7AD6A9}" srcId="{B2036E93-90AE-42E5-AF04-4283E9A8F0EB}" destId="{D5A5AB8A-95D2-487B-BA7D-B50344638A31}" srcOrd="1" destOrd="0" parTransId="{EFF7DC69-E3CE-4DCC-9474-073BA3E7AAFF}" sibTransId="{409609D0-F424-4619-BBEE-3F73D52BDA6B}"/>
    <dgm:cxn modelId="{298F2E49-DCC3-4C17-BE14-C42A02E3E733}" type="presOf" srcId="{3B852DD7-3566-4A39-96A6-296A15CEECD7}" destId="{7E6771B4-D8DE-4132-9E91-1C5410B96E65}" srcOrd="0" destOrd="0" presId="urn:microsoft.com/office/officeart/2005/8/layout/bProcess3"/>
    <dgm:cxn modelId="{BAE69570-6705-425B-B25F-E9C9A3CF2BA4}" type="presOf" srcId="{409609D0-F424-4619-BBEE-3F73D52BDA6B}" destId="{CAB2F58E-659D-4B82-9D17-72927FBB2FF4}" srcOrd="0" destOrd="0" presId="urn:microsoft.com/office/officeart/2005/8/layout/bProcess3"/>
    <dgm:cxn modelId="{1406DB70-BF9D-460E-9BAE-BA4A3AEF4ECC}" srcId="{B2036E93-90AE-42E5-AF04-4283E9A8F0EB}" destId="{C07E8DFE-A8BB-4E19-BCBB-F6C9EFEC0B9A}" srcOrd="6" destOrd="0" parTransId="{FCB37FC8-EA6A-44A9-A6B4-AD7F17C0ADEF}" sibTransId="{25BF8818-D554-4595-8ACE-9F7B83C81FD6}"/>
    <dgm:cxn modelId="{D608A056-E498-4A68-B3C1-5EFE7B3BB6FA}" srcId="{B2036E93-90AE-42E5-AF04-4283E9A8F0EB}" destId="{0E415A35-B6A1-4CAA-935E-6232CA624EC3}" srcOrd="4" destOrd="0" parTransId="{200461C7-4384-49F5-BFBE-DB139AD4F21D}" sibTransId="{5A102081-0387-4959-8D83-12B7D5B4BD74}"/>
    <dgm:cxn modelId="{26AAFF79-3372-4D20-85BF-02A10C488EDE}" srcId="{B2036E93-90AE-42E5-AF04-4283E9A8F0EB}" destId="{3B852DD7-3566-4A39-96A6-296A15CEECD7}" srcOrd="2" destOrd="0" parTransId="{1F9F42F5-9A1C-46B0-824B-C5F3BCEA0672}" sibTransId="{922F0DA6-03E0-4882-873C-0DD830472216}"/>
    <dgm:cxn modelId="{6C01918C-D1CB-49EF-AACB-BA27C3DF0073}" type="presOf" srcId="{922F0DA6-03E0-4882-873C-0DD830472216}" destId="{D144117A-7C11-4E62-899D-2FB53F81A84D}" srcOrd="0" destOrd="0" presId="urn:microsoft.com/office/officeart/2005/8/layout/bProcess3"/>
    <dgm:cxn modelId="{32C2639C-599D-4E67-B4B5-116DFB4EBD38}" type="presOf" srcId="{15EB4725-AA8F-42C1-8F6C-6AA9CDCB9703}" destId="{9CC968C3-BA46-4764-A354-E94A3A698CED}" srcOrd="0" destOrd="0" presId="urn:microsoft.com/office/officeart/2005/8/layout/bProcess3"/>
    <dgm:cxn modelId="{DBDA7EBD-DCC6-4079-9DA2-69A0C0745449}" srcId="{B2036E93-90AE-42E5-AF04-4283E9A8F0EB}" destId="{E093C9C1-E4FC-46FB-A073-4BE3A71D3F13}" srcOrd="3" destOrd="0" parTransId="{A70BC343-3954-4174-A426-FF2E9C25A3D9}" sibTransId="{91258135-3D3B-4754-8944-2DE7D68E3B9C}"/>
    <dgm:cxn modelId="{622D67C5-28B9-45FE-A582-10745F0F9C28}" type="presOf" srcId="{91258135-3D3B-4754-8944-2DE7D68E3B9C}" destId="{69077ACF-2B67-427D-A45D-651E1663A583}" srcOrd="0" destOrd="0" presId="urn:microsoft.com/office/officeart/2005/8/layout/bProcess3"/>
    <dgm:cxn modelId="{9FEFCFCC-DA90-4DD6-881C-60752688FC8D}" type="presOf" srcId="{B2036E93-90AE-42E5-AF04-4283E9A8F0EB}" destId="{2072E130-F493-4FFF-9C90-D5B279EEF3A9}" srcOrd="0" destOrd="0" presId="urn:microsoft.com/office/officeart/2005/8/layout/bProcess3"/>
    <dgm:cxn modelId="{299B6DCD-09B7-4F4F-86B9-938CA0573317}" type="presOf" srcId="{91258135-3D3B-4754-8944-2DE7D68E3B9C}" destId="{F0B893FD-FEAA-439E-BC45-8B269E161B5E}" srcOrd="1" destOrd="0" presId="urn:microsoft.com/office/officeart/2005/8/layout/bProcess3"/>
    <dgm:cxn modelId="{75A529D5-9FCE-48C3-8015-5E13F4D5AA3B}" type="presOf" srcId="{34F9F447-74D3-4315-8996-1A66B461964C}" destId="{613DA905-78C9-4DA2-B5E3-5DA5D8C71116}" srcOrd="0" destOrd="0" presId="urn:microsoft.com/office/officeart/2005/8/layout/bProcess3"/>
    <dgm:cxn modelId="{FCBF65D8-C4F5-4AF9-8771-1ACD09C6399C}" type="presOf" srcId="{5A102081-0387-4959-8D83-12B7D5B4BD74}" destId="{D719CFA5-4B66-4B93-94FC-83A8EFE796FB}" srcOrd="1" destOrd="0" presId="urn:microsoft.com/office/officeart/2005/8/layout/bProcess3"/>
    <dgm:cxn modelId="{ECBEE6DC-0C8B-4174-96D9-53238FA948FE}" type="presOf" srcId="{D5A5AB8A-95D2-487B-BA7D-B50344638A31}" destId="{96AA7C7E-8B04-4D6D-AAAE-7E7AD3A69E9A}" srcOrd="0" destOrd="0" presId="urn:microsoft.com/office/officeart/2005/8/layout/bProcess3"/>
    <dgm:cxn modelId="{C780EDEA-3B0E-4AE2-A58E-F16AC4BE3B35}" type="presOf" srcId="{0760B6B3-E9A8-48F7-BE87-08C17422B219}" destId="{B69F8B6B-D80F-4969-822F-526C556CE710}" srcOrd="0" destOrd="0" presId="urn:microsoft.com/office/officeart/2005/8/layout/bProcess3"/>
    <dgm:cxn modelId="{82C403EC-9D9A-4FC0-87A6-054DECA35D0C}" srcId="{B2036E93-90AE-42E5-AF04-4283E9A8F0EB}" destId="{34F9F447-74D3-4315-8996-1A66B461964C}" srcOrd="0" destOrd="0" parTransId="{F4A13DC2-46A4-4EB3-8A90-DFB0C058923C}" sibTransId="{C87930D6-18B0-4F44-8B3A-DFBAB4616DCA}"/>
    <dgm:cxn modelId="{12A02EF9-8E59-469B-AC8B-3AA06B38CD7E}" type="presOf" srcId="{922F0DA6-03E0-4882-873C-0DD830472216}" destId="{173578A5-1849-4929-A98D-8E4B37E6DBD7}" srcOrd="1" destOrd="0" presId="urn:microsoft.com/office/officeart/2005/8/layout/bProcess3"/>
    <dgm:cxn modelId="{7CFDEBF9-E87F-4C7F-9DE0-0876113CEEFE}" type="presOf" srcId="{0E415A35-B6A1-4CAA-935E-6232CA624EC3}" destId="{4553C83B-7F38-4E0B-9618-5AB0101B0C41}" srcOrd="0" destOrd="0" presId="urn:microsoft.com/office/officeart/2005/8/layout/bProcess3"/>
    <dgm:cxn modelId="{3CF360DE-C49F-4524-9377-E44FA2AC61A6}" type="presParOf" srcId="{2072E130-F493-4FFF-9C90-D5B279EEF3A9}" destId="{613DA905-78C9-4DA2-B5E3-5DA5D8C71116}" srcOrd="0" destOrd="0" presId="urn:microsoft.com/office/officeart/2005/8/layout/bProcess3"/>
    <dgm:cxn modelId="{130C798E-CFC0-4995-879F-63C46CF0240E}" type="presParOf" srcId="{2072E130-F493-4FFF-9C90-D5B279EEF3A9}" destId="{6810D5BE-8500-4AF5-A3A8-E76C71E22325}" srcOrd="1" destOrd="0" presId="urn:microsoft.com/office/officeart/2005/8/layout/bProcess3"/>
    <dgm:cxn modelId="{BDDFB7B7-652B-40A5-8236-D890F2F3FED5}" type="presParOf" srcId="{6810D5BE-8500-4AF5-A3A8-E76C71E22325}" destId="{7AECC39C-224B-4691-9AB2-756A5CD00447}" srcOrd="0" destOrd="0" presId="urn:microsoft.com/office/officeart/2005/8/layout/bProcess3"/>
    <dgm:cxn modelId="{7957E5BA-036B-40DD-8F4B-BA14E7E657AD}" type="presParOf" srcId="{2072E130-F493-4FFF-9C90-D5B279EEF3A9}" destId="{96AA7C7E-8B04-4D6D-AAAE-7E7AD3A69E9A}" srcOrd="2" destOrd="0" presId="urn:microsoft.com/office/officeart/2005/8/layout/bProcess3"/>
    <dgm:cxn modelId="{FC357020-F675-436D-B6E0-450775E62923}" type="presParOf" srcId="{2072E130-F493-4FFF-9C90-D5B279EEF3A9}" destId="{CAB2F58E-659D-4B82-9D17-72927FBB2FF4}" srcOrd="3" destOrd="0" presId="urn:microsoft.com/office/officeart/2005/8/layout/bProcess3"/>
    <dgm:cxn modelId="{C6FE5DC5-7765-4389-A807-42E384809013}" type="presParOf" srcId="{CAB2F58E-659D-4B82-9D17-72927FBB2FF4}" destId="{F7EB9723-6AB0-4212-B55C-810FA8D133BB}" srcOrd="0" destOrd="0" presId="urn:microsoft.com/office/officeart/2005/8/layout/bProcess3"/>
    <dgm:cxn modelId="{B6B531FD-3539-4DD9-B260-B183EC44C05B}" type="presParOf" srcId="{2072E130-F493-4FFF-9C90-D5B279EEF3A9}" destId="{7E6771B4-D8DE-4132-9E91-1C5410B96E65}" srcOrd="4" destOrd="0" presId="urn:microsoft.com/office/officeart/2005/8/layout/bProcess3"/>
    <dgm:cxn modelId="{BE3F8905-AFC9-40A9-AC50-FB941D773C64}" type="presParOf" srcId="{2072E130-F493-4FFF-9C90-D5B279EEF3A9}" destId="{D144117A-7C11-4E62-899D-2FB53F81A84D}" srcOrd="5" destOrd="0" presId="urn:microsoft.com/office/officeart/2005/8/layout/bProcess3"/>
    <dgm:cxn modelId="{E20EC15F-F948-4189-8E92-63CDA0BD5282}" type="presParOf" srcId="{D144117A-7C11-4E62-899D-2FB53F81A84D}" destId="{173578A5-1849-4929-A98D-8E4B37E6DBD7}" srcOrd="0" destOrd="0" presId="urn:microsoft.com/office/officeart/2005/8/layout/bProcess3"/>
    <dgm:cxn modelId="{E1C744AE-F700-4F29-80D2-E05ADF7421CE}" type="presParOf" srcId="{2072E130-F493-4FFF-9C90-D5B279EEF3A9}" destId="{085B4028-235F-4195-AA11-AFED6E5E8BEC}" srcOrd="6" destOrd="0" presId="urn:microsoft.com/office/officeart/2005/8/layout/bProcess3"/>
    <dgm:cxn modelId="{47E9EE59-D5ED-4D43-A46B-ACBF75060947}" type="presParOf" srcId="{2072E130-F493-4FFF-9C90-D5B279EEF3A9}" destId="{69077ACF-2B67-427D-A45D-651E1663A583}" srcOrd="7" destOrd="0" presId="urn:microsoft.com/office/officeart/2005/8/layout/bProcess3"/>
    <dgm:cxn modelId="{1158242A-9E3C-4B5B-9C5F-F6AF37A9D291}" type="presParOf" srcId="{69077ACF-2B67-427D-A45D-651E1663A583}" destId="{F0B893FD-FEAA-439E-BC45-8B269E161B5E}" srcOrd="0" destOrd="0" presId="urn:microsoft.com/office/officeart/2005/8/layout/bProcess3"/>
    <dgm:cxn modelId="{35E60834-0EC3-4203-A941-0C5ABE14BB85}" type="presParOf" srcId="{2072E130-F493-4FFF-9C90-D5B279EEF3A9}" destId="{4553C83B-7F38-4E0B-9618-5AB0101B0C41}" srcOrd="8" destOrd="0" presId="urn:microsoft.com/office/officeart/2005/8/layout/bProcess3"/>
    <dgm:cxn modelId="{856ECAF4-2C96-4D0F-ACEF-CF45A92A45C9}" type="presParOf" srcId="{2072E130-F493-4FFF-9C90-D5B279EEF3A9}" destId="{C7BA52DE-75E0-451A-9E2F-7FBB148A5404}" srcOrd="9" destOrd="0" presId="urn:microsoft.com/office/officeart/2005/8/layout/bProcess3"/>
    <dgm:cxn modelId="{3CC64F8D-8B6C-4A28-8599-21A214846BA6}" type="presParOf" srcId="{C7BA52DE-75E0-451A-9E2F-7FBB148A5404}" destId="{D719CFA5-4B66-4B93-94FC-83A8EFE796FB}" srcOrd="0" destOrd="0" presId="urn:microsoft.com/office/officeart/2005/8/layout/bProcess3"/>
    <dgm:cxn modelId="{FAD7E433-3504-446F-BC1F-EFAC61EAE9AA}" type="presParOf" srcId="{2072E130-F493-4FFF-9C90-D5B279EEF3A9}" destId="{9CC968C3-BA46-4764-A354-E94A3A698CED}" srcOrd="10" destOrd="0" presId="urn:microsoft.com/office/officeart/2005/8/layout/bProcess3"/>
    <dgm:cxn modelId="{49F64434-A497-4CB7-9625-C519FC6106E7}" type="presParOf" srcId="{2072E130-F493-4FFF-9C90-D5B279EEF3A9}" destId="{B69F8B6B-D80F-4969-822F-526C556CE710}" srcOrd="11" destOrd="0" presId="urn:microsoft.com/office/officeart/2005/8/layout/bProcess3"/>
    <dgm:cxn modelId="{3A29D432-D690-4744-AF6D-A732330A1A33}" type="presParOf" srcId="{B69F8B6B-D80F-4969-822F-526C556CE710}" destId="{30D7B55E-7359-4ECC-B2B3-741DCBC8CF9C}" srcOrd="0" destOrd="0" presId="urn:microsoft.com/office/officeart/2005/8/layout/bProcess3"/>
    <dgm:cxn modelId="{B4AFEA7A-8F5B-4D1E-AAE0-846B3C0D4589}" type="presParOf" srcId="{2072E130-F493-4FFF-9C90-D5B279EEF3A9}" destId="{221EABEF-40B0-4CDC-AA3F-3F23908BDD95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62EC7-2944-4049-A18E-FBB7E4F67A21}">
      <dsp:nvSpPr>
        <dsp:cNvPr id="0" name=""/>
        <dsp:cNvSpPr/>
      </dsp:nvSpPr>
      <dsp:spPr>
        <a:xfrm>
          <a:off x="0" y="302580"/>
          <a:ext cx="4572000" cy="785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FFFF"/>
              </a:solidFill>
              <a:ea typeface="+mn-ea"/>
              <a:cs typeface="+mn-cs"/>
            </a:rPr>
            <a:t>Multifactor Authentication (MFA):  Enhances IRMS and SIPP security by requiring users to identify by more than a username and password.  A real-time provided 6-digit pin is now required for authentication and can be obtained by using an authenticator application, email, or SMS (text).</a:t>
          </a:r>
        </a:p>
      </dsp:txBody>
      <dsp:txXfrm>
        <a:off x="38324" y="340904"/>
        <a:ext cx="4495352" cy="708422"/>
      </dsp:txXfrm>
    </dsp:sp>
    <dsp:sp modelId="{1261966A-CB31-40E6-8BCB-4D2D35193E50}">
      <dsp:nvSpPr>
        <dsp:cNvPr id="0" name=""/>
        <dsp:cNvSpPr/>
      </dsp:nvSpPr>
      <dsp:spPr>
        <a:xfrm>
          <a:off x="0" y="1119330"/>
          <a:ext cx="4572000" cy="785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FFFF"/>
              </a:solidFill>
              <a:ea typeface="+mn-ea"/>
              <a:cs typeface="+mn-cs"/>
            </a:rPr>
            <a:t>Single Sign-On (SSO):  Authentication option that allows users to login using the username and password currently used for their organization. </a:t>
          </a:r>
        </a:p>
      </dsp:txBody>
      <dsp:txXfrm>
        <a:off x="38324" y="1157654"/>
        <a:ext cx="4495352" cy="708422"/>
      </dsp:txXfrm>
    </dsp:sp>
    <dsp:sp modelId="{43987B46-9932-4D14-874D-983CA4CD2E60}">
      <dsp:nvSpPr>
        <dsp:cNvPr id="0" name=""/>
        <dsp:cNvSpPr/>
      </dsp:nvSpPr>
      <dsp:spPr>
        <a:xfrm>
          <a:off x="0" y="1936080"/>
          <a:ext cx="4572000" cy="785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FFFF"/>
              </a:solidFill>
              <a:ea typeface="+mn-ea"/>
              <a:cs typeface="+mn-cs"/>
            </a:rPr>
            <a:t>In order to access IRMS one of the above must be active on your computer. </a:t>
          </a:r>
        </a:p>
      </dsp:txBody>
      <dsp:txXfrm>
        <a:off x="38324" y="1974404"/>
        <a:ext cx="4495352" cy="708422"/>
      </dsp:txXfrm>
    </dsp:sp>
    <dsp:sp modelId="{3F84C621-7E2D-4D24-8B44-26EC456BD85E}">
      <dsp:nvSpPr>
        <dsp:cNvPr id="0" name=""/>
        <dsp:cNvSpPr/>
      </dsp:nvSpPr>
      <dsp:spPr>
        <a:xfrm>
          <a:off x="0" y="2752830"/>
          <a:ext cx="4572000" cy="785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ea typeface="+mn-ea"/>
              <a:cs typeface="+mn-cs"/>
            </a:rPr>
            <a:t>If you </a:t>
          </a:r>
          <a:r>
            <a:rPr lang="en-US" sz="1100" kern="1200" dirty="0">
              <a:latin typeface="Corbel" panose="020B0503020204020204"/>
              <a:ea typeface="+mn-ea"/>
              <a:cs typeface="+mn-cs"/>
            </a:rPr>
            <a:t>can't</a:t>
          </a:r>
          <a:r>
            <a:rPr lang="en-US" sz="1100" kern="1200" dirty="0">
              <a:ea typeface="+mn-ea"/>
              <a:cs typeface="+mn-cs"/>
            </a:rPr>
            <a:t> login please click on the </a:t>
          </a:r>
          <a:r>
            <a:rPr lang="en-US" sz="1100" kern="1200" dirty="0">
              <a:latin typeface="Corbel" panose="020B0503020204020204"/>
              <a:ea typeface="+mn-ea"/>
              <a:cs typeface="+mn-cs"/>
            </a:rPr>
            <a:t>can't</a:t>
          </a:r>
          <a:r>
            <a:rPr lang="en-US" sz="1100" kern="1200" dirty="0">
              <a:ea typeface="+mn-ea"/>
              <a:cs typeface="+mn-cs"/>
            </a:rPr>
            <a:t> access account</a:t>
          </a:r>
          <a:r>
            <a:rPr lang="en-US" sz="1100" kern="1200" dirty="0">
              <a:latin typeface="Corbel" panose="020B0503020204020204"/>
              <a:ea typeface="+mn-ea"/>
              <a:cs typeface="+mn-cs"/>
            </a:rPr>
            <a:t> marked in yellow on slide for reference</a:t>
          </a:r>
          <a:endParaRPr lang="en-US" sz="1100" kern="1200" dirty="0">
            <a:ea typeface="+mn-ea"/>
            <a:cs typeface="+mn-cs"/>
          </a:endParaRPr>
        </a:p>
      </dsp:txBody>
      <dsp:txXfrm>
        <a:off x="38324" y="2791154"/>
        <a:ext cx="4495352" cy="708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CBDDF-A69E-4970-8DEA-4179969927FC}">
      <dsp:nvSpPr>
        <dsp:cNvPr id="0" name=""/>
        <dsp:cNvSpPr/>
      </dsp:nvSpPr>
      <dsp:spPr>
        <a:xfrm>
          <a:off x="1326106" y="0"/>
          <a:ext cx="2523740" cy="252370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Incident Reporting and Management System (IRAS)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215-6</a:t>
          </a:r>
        </a:p>
      </dsp:txBody>
      <dsp:txXfrm>
        <a:off x="1695699" y="369588"/>
        <a:ext cx="1784554" cy="1784528"/>
      </dsp:txXfrm>
    </dsp:sp>
    <dsp:sp modelId="{61CDC85D-337F-4F92-A6C4-4D5CFE02C2B7}">
      <dsp:nvSpPr>
        <dsp:cNvPr id="0" name=""/>
        <dsp:cNvSpPr/>
      </dsp:nvSpPr>
      <dsp:spPr>
        <a:xfrm>
          <a:off x="2625097" y="1683170"/>
          <a:ext cx="2523740" cy="2523704"/>
        </a:xfrm>
        <a:prstGeom prst="ellipse">
          <a:avLst/>
        </a:prstGeom>
        <a:solidFill>
          <a:schemeClr val="accent2">
            <a:alpha val="50000"/>
            <a:hueOff val="-419062"/>
            <a:satOff val="-4829"/>
            <a:lumOff val="107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Security of Data and Information Technology Resources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50-2</a:t>
          </a:r>
        </a:p>
      </dsp:txBody>
      <dsp:txXfrm>
        <a:off x="2994690" y="2052758"/>
        <a:ext cx="1784554" cy="1784528"/>
      </dsp:txXfrm>
    </dsp:sp>
    <dsp:sp modelId="{669ECA50-41B4-4D32-B7F4-57AE4EBDC0E5}">
      <dsp:nvSpPr>
        <dsp:cNvPr id="0" name=""/>
        <dsp:cNvSpPr/>
      </dsp:nvSpPr>
      <dsp:spPr>
        <a:xfrm>
          <a:off x="3922553" y="0"/>
          <a:ext cx="2523740" cy="2523704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Mandatory Reporting to the Office of the Inspector General (OIG)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180-4</a:t>
          </a:r>
        </a:p>
      </dsp:txBody>
      <dsp:txXfrm>
        <a:off x="4292146" y="369588"/>
        <a:ext cx="1784554" cy="1784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2AA17-E866-4DBD-B760-32EC3F224252}">
      <dsp:nvSpPr>
        <dsp:cNvPr id="0" name=""/>
        <dsp:cNvSpPr/>
      </dsp:nvSpPr>
      <dsp:spPr>
        <a:xfrm>
          <a:off x="640556" y="719"/>
          <a:ext cx="1504652" cy="90279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Death</a:t>
          </a:r>
        </a:p>
      </dsp:txBody>
      <dsp:txXfrm>
        <a:off x="640556" y="719"/>
        <a:ext cx="1504652" cy="902791"/>
      </dsp:txXfrm>
    </dsp:sp>
    <dsp:sp modelId="{7D2E793D-1FCE-4384-9CC7-F2F356E2360F}">
      <dsp:nvSpPr>
        <dsp:cNvPr id="0" name=""/>
        <dsp:cNvSpPr/>
      </dsp:nvSpPr>
      <dsp:spPr>
        <a:xfrm>
          <a:off x="2295673" y="719"/>
          <a:ext cx="1504652" cy="902791"/>
        </a:xfrm>
        <a:prstGeom prst="rect">
          <a:avLst/>
        </a:prstGeom>
        <a:solidFill>
          <a:schemeClr val="accent2">
            <a:shade val="80000"/>
            <a:hueOff val="54814"/>
            <a:satOff val="-3547"/>
            <a:lumOff val="3238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Child Arrest</a:t>
          </a:r>
          <a:r>
            <a:rPr lang="en-US" sz="1800" kern="1200" dirty="0">
              <a:latin typeface="Corbel" panose="020B0503020204020204"/>
            </a:rPr>
            <a:t> (</a:t>
          </a:r>
          <a:r>
            <a:rPr lang="en-US" sz="1200" kern="1200" dirty="0">
              <a:latin typeface="Corbel" panose="020B0503020204020204"/>
            </a:rPr>
            <a:t>adjudicated to DCF</a:t>
          </a:r>
          <a:r>
            <a:rPr lang="en-US" sz="1800" kern="1200" dirty="0">
              <a:latin typeface="Corbel" panose="020B0503020204020204"/>
            </a:rPr>
            <a:t>)</a:t>
          </a:r>
          <a:endParaRPr lang="en-US" sz="1800" kern="1200" dirty="0"/>
        </a:p>
      </dsp:txBody>
      <dsp:txXfrm>
        <a:off x="2295673" y="719"/>
        <a:ext cx="1504652" cy="902791"/>
      </dsp:txXfrm>
    </dsp:sp>
    <dsp:sp modelId="{353C9684-2807-4DE5-9C6A-FCCF03106C8C}">
      <dsp:nvSpPr>
        <dsp:cNvPr id="0" name=""/>
        <dsp:cNvSpPr/>
      </dsp:nvSpPr>
      <dsp:spPr>
        <a:xfrm>
          <a:off x="3950791" y="719"/>
          <a:ext cx="1504652" cy="902791"/>
        </a:xfrm>
        <a:prstGeom prst="rect">
          <a:avLst/>
        </a:prstGeom>
        <a:solidFill>
          <a:schemeClr val="accent2">
            <a:shade val="80000"/>
            <a:hueOff val="109628"/>
            <a:satOff val="-7094"/>
            <a:lumOff val="6477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Elopement</a:t>
          </a:r>
        </a:p>
      </dsp:txBody>
      <dsp:txXfrm>
        <a:off x="3950791" y="719"/>
        <a:ext cx="1504652" cy="902791"/>
      </dsp:txXfrm>
    </dsp:sp>
    <dsp:sp modelId="{054144B5-1EB7-4E69-9542-5880C6667DC4}">
      <dsp:nvSpPr>
        <dsp:cNvPr id="0" name=""/>
        <dsp:cNvSpPr/>
      </dsp:nvSpPr>
      <dsp:spPr>
        <a:xfrm>
          <a:off x="640556" y="1053975"/>
          <a:ext cx="1504652" cy="902791"/>
        </a:xfrm>
        <a:prstGeom prst="rect">
          <a:avLst/>
        </a:prstGeom>
        <a:solidFill>
          <a:schemeClr val="accent2">
            <a:shade val="80000"/>
            <a:hueOff val="164441"/>
            <a:satOff val="-10641"/>
            <a:lumOff val="9715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Employee Misconduct</a:t>
          </a:r>
        </a:p>
      </dsp:txBody>
      <dsp:txXfrm>
        <a:off x="640556" y="1053975"/>
        <a:ext cx="1504652" cy="902791"/>
      </dsp:txXfrm>
    </dsp:sp>
    <dsp:sp modelId="{0A9789BD-5867-4229-8B4D-D1B664348E84}">
      <dsp:nvSpPr>
        <dsp:cNvPr id="0" name=""/>
        <dsp:cNvSpPr/>
      </dsp:nvSpPr>
      <dsp:spPr>
        <a:xfrm>
          <a:off x="2295673" y="1053975"/>
          <a:ext cx="1504652" cy="902791"/>
        </a:xfrm>
        <a:prstGeom prst="rect">
          <a:avLst/>
        </a:prstGeom>
        <a:solidFill>
          <a:schemeClr val="accent2">
            <a:shade val="80000"/>
            <a:hueOff val="219255"/>
            <a:satOff val="-14188"/>
            <a:lumOff val="12953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Employee Arrest</a:t>
          </a:r>
        </a:p>
      </dsp:txBody>
      <dsp:txXfrm>
        <a:off x="2295673" y="1053975"/>
        <a:ext cx="1504652" cy="902791"/>
      </dsp:txXfrm>
    </dsp:sp>
    <dsp:sp modelId="{5333A639-A908-4800-81FF-A7F6109A1D2B}">
      <dsp:nvSpPr>
        <dsp:cNvPr id="0" name=""/>
        <dsp:cNvSpPr/>
      </dsp:nvSpPr>
      <dsp:spPr>
        <a:xfrm>
          <a:off x="3950791" y="1053975"/>
          <a:ext cx="1504652" cy="902791"/>
        </a:xfrm>
        <a:prstGeom prst="rect">
          <a:avLst/>
        </a:prstGeom>
        <a:solidFill>
          <a:schemeClr val="accent2">
            <a:shade val="80000"/>
            <a:hueOff val="274069"/>
            <a:satOff val="-17735"/>
            <a:lumOff val="16192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Missing Child (</a:t>
          </a:r>
          <a:r>
            <a:rPr lang="en-US" sz="1200" kern="1200" dirty="0"/>
            <a:t>adjudicated to DCF</a:t>
          </a:r>
          <a:r>
            <a:rPr lang="en-US" sz="1800" kern="1200" dirty="0"/>
            <a:t>)</a:t>
          </a:r>
        </a:p>
      </dsp:txBody>
      <dsp:txXfrm>
        <a:off x="3950791" y="1053975"/>
        <a:ext cx="1504652" cy="902791"/>
      </dsp:txXfrm>
    </dsp:sp>
    <dsp:sp modelId="{5F4E219E-C3EC-4F69-BF08-62547EF56D65}">
      <dsp:nvSpPr>
        <dsp:cNvPr id="0" name=""/>
        <dsp:cNvSpPr/>
      </dsp:nvSpPr>
      <dsp:spPr>
        <a:xfrm>
          <a:off x="640556" y="2107232"/>
          <a:ext cx="1504652" cy="902791"/>
        </a:xfrm>
        <a:prstGeom prst="rect">
          <a:avLst/>
        </a:prstGeom>
        <a:solidFill>
          <a:schemeClr val="accent2">
            <a:shade val="80000"/>
            <a:hueOff val="328883"/>
            <a:satOff val="-21281"/>
            <a:lumOff val="1943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Security Incident Unintentional</a:t>
          </a:r>
        </a:p>
      </dsp:txBody>
      <dsp:txXfrm>
        <a:off x="640556" y="2107232"/>
        <a:ext cx="1504652" cy="902791"/>
      </dsp:txXfrm>
    </dsp:sp>
    <dsp:sp modelId="{F75579D3-9128-4D14-858F-AC6CE3816BE5}">
      <dsp:nvSpPr>
        <dsp:cNvPr id="0" name=""/>
        <dsp:cNvSpPr/>
      </dsp:nvSpPr>
      <dsp:spPr>
        <a:xfrm>
          <a:off x="2295673" y="2107232"/>
          <a:ext cx="1504652" cy="902791"/>
        </a:xfrm>
        <a:prstGeom prst="rect">
          <a:avLst/>
        </a:prstGeom>
        <a:solidFill>
          <a:schemeClr val="accent2">
            <a:shade val="80000"/>
            <a:hueOff val="383697"/>
            <a:satOff val="-24828"/>
            <a:lumOff val="22669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Sexual Abuse/Sexual Battery</a:t>
          </a:r>
        </a:p>
      </dsp:txBody>
      <dsp:txXfrm>
        <a:off x="2295673" y="2107232"/>
        <a:ext cx="1504652" cy="902791"/>
      </dsp:txXfrm>
    </dsp:sp>
    <dsp:sp modelId="{19F3EC66-6A78-40FD-9C47-65E791158E90}">
      <dsp:nvSpPr>
        <dsp:cNvPr id="0" name=""/>
        <dsp:cNvSpPr/>
      </dsp:nvSpPr>
      <dsp:spPr>
        <a:xfrm>
          <a:off x="3950791" y="2107232"/>
          <a:ext cx="1504652" cy="902791"/>
        </a:xfrm>
        <a:prstGeom prst="rect">
          <a:avLst/>
        </a:prstGeom>
        <a:solidFill>
          <a:schemeClr val="accent2">
            <a:shade val="80000"/>
            <a:hueOff val="438510"/>
            <a:satOff val="-28375"/>
            <a:lumOff val="25907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Child on Child Sexual Abuse</a:t>
          </a:r>
        </a:p>
      </dsp:txBody>
      <dsp:txXfrm>
        <a:off x="3950791" y="2107232"/>
        <a:ext cx="1504652" cy="902791"/>
      </dsp:txXfrm>
    </dsp:sp>
    <dsp:sp modelId="{22B0F29B-87DE-46BB-A2A3-89E9F2B593B2}">
      <dsp:nvSpPr>
        <dsp:cNvPr id="0" name=""/>
        <dsp:cNvSpPr/>
      </dsp:nvSpPr>
      <dsp:spPr>
        <a:xfrm>
          <a:off x="640556" y="3160489"/>
          <a:ext cx="1504652" cy="902791"/>
        </a:xfrm>
        <a:prstGeom prst="rect">
          <a:avLst/>
        </a:prstGeom>
        <a:solidFill>
          <a:schemeClr val="accent2">
            <a:shade val="80000"/>
            <a:hueOff val="493324"/>
            <a:satOff val="-31922"/>
            <a:lumOff val="29145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Significant Injury to Staff/Clients</a:t>
          </a:r>
        </a:p>
      </dsp:txBody>
      <dsp:txXfrm>
        <a:off x="640556" y="3160489"/>
        <a:ext cx="1504652" cy="902791"/>
      </dsp:txXfrm>
    </dsp:sp>
    <dsp:sp modelId="{A7C303CB-9987-42EC-A0F7-0BB414F6765A}">
      <dsp:nvSpPr>
        <dsp:cNvPr id="0" name=""/>
        <dsp:cNvSpPr/>
      </dsp:nvSpPr>
      <dsp:spPr>
        <a:xfrm>
          <a:off x="2295673" y="3160489"/>
          <a:ext cx="1504652" cy="902791"/>
        </a:xfrm>
        <a:prstGeom prst="rect">
          <a:avLst/>
        </a:prstGeom>
        <a:solidFill>
          <a:schemeClr val="accent2">
            <a:shade val="80000"/>
            <a:hueOff val="548138"/>
            <a:satOff val="-35469"/>
            <a:lumOff val="32384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Suicide Attempt</a:t>
          </a:r>
        </a:p>
      </dsp:txBody>
      <dsp:txXfrm>
        <a:off x="2295673" y="3160489"/>
        <a:ext cx="1504652" cy="902791"/>
      </dsp:txXfrm>
    </dsp:sp>
    <dsp:sp modelId="{19DBD08B-B9F7-46DD-9705-920F981C4B4C}">
      <dsp:nvSpPr>
        <dsp:cNvPr id="0" name=""/>
        <dsp:cNvSpPr/>
      </dsp:nvSpPr>
      <dsp:spPr>
        <a:xfrm>
          <a:off x="3950791" y="3160489"/>
          <a:ext cx="1504652" cy="902791"/>
        </a:xfrm>
        <a:prstGeom prst="rect">
          <a:avLst/>
        </a:prstGeom>
        <a:solidFill>
          <a:schemeClr val="accent2">
            <a:shade val="80000"/>
            <a:hueOff val="602952"/>
            <a:satOff val="-39016"/>
            <a:lumOff val="35622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Other</a:t>
          </a:r>
        </a:p>
      </dsp:txBody>
      <dsp:txXfrm>
        <a:off x="3950791" y="3160489"/>
        <a:ext cx="1504652" cy="9027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85492-7649-4B2D-9190-601CC3A91947}">
      <dsp:nvSpPr>
        <dsp:cNvPr id="0" name=""/>
        <dsp:cNvSpPr/>
      </dsp:nvSpPr>
      <dsp:spPr>
        <a:xfrm>
          <a:off x="0" y="637734"/>
          <a:ext cx="1814588" cy="181461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Contract Mismanagement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Fraud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Theft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65740" y="903479"/>
        <a:ext cx="1283108" cy="1283129"/>
      </dsp:txXfrm>
    </dsp:sp>
    <dsp:sp modelId="{0FF4D442-7997-41F5-8406-B621A63C9D36}">
      <dsp:nvSpPr>
        <dsp:cNvPr id="0" name=""/>
        <dsp:cNvSpPr/>
      </dsp:nvSpPr>
      <dsp:spPr>
        <a:xfrm>
          <a:off x="942036" y="1922792"/>
          <a:ext cx="1814588" cy="1814619"/>
        </a:xfrm>
        <a:prstGeom prst="ellipse">
          <a:avLst/>
        </a:prstGeom>
        <a:solidFill>
          <a:schemeClr val="accent2">
            <a:alpha val="50000"/>
            <a:hueOff val="-139687"/>
            <a:satOff val="-1610"/>
            <a:lumOff val="36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Any violation that will result in disqualification from having individual's served  contact duties</a:t>
          </a:r>
        </a:p>
      </dsp:txBody>
      <dsp:txXfrm>
        <a:off x="1207776" y="2188537"/>
        <a:ext cx="1283108" cy="1283129"/>
      </dsp:txXfrm>
    </dsp:sp>
    <dsp:sp modelId="{16D0AF74-4528-4B74-AEC7-10DD668B1504}">
      <dsp:nvSpPr>
        <dsp:cNvPr id="0" name=""/>
        <dsp:cNvSpPr/>
      </dsp:nvSpPr>
      <dsp:spPr>
        <a:xfrm>
          <a:off x="1858937" y="637734"/>
          <a:ext cx="1814588" cy="181461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none" kern="1200" dirty="0"/>
            <a:t>Confidentiality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none" kern="1200" dirty="0"/>
            <a:t>Breach</a:t>
          </a:r>
        </a:p>
      </dsp:txBody>
      <dsp:txXfrm>
        <a:off x="2124677" y="903479"/>
        <a:ext cx="1283108" cy="1283129"/>
      </dsp:txXfrm>
    </dsp:sp>
    <dsp:sp modelId="{CF55748E-7A51-4FB1-9478-E2939DFDE544}">
      <dsp:nvSpPr>
        <dsp:cNvPr id="0" name=""/>
        <dsp:cNvSpPr/>
      </dsp:nvSpPr>
      <dsp:spPr>
        <a:xfrm>
          <a:off x="2788036" y="1972948"/>
          <a:ext cx="1814588" cy="1814619"/>
        </a:xfrm>
        <a:prstGeom prst="ellipse">
          <a:avLst/>
        </a:prstGeom>
        <a:solidFill>
          <a:schemeClr val="accent2">
            <a:alpha val="50000"/>
            <a:hueOff val="-419062"/>
            <a:satOff val="-4829"/>
            <a:lumOff val="107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Failure to Report Abuse/Neglect</a:t>
          </a:r>
        </a:p>
      </dsp:txBody>
      <dsp:txXfrm>
        <a:off x="3053776" y="2238693"/>
        <a:ext cx="1283108" cy="1283129"/>
      </dsp:txXfrm>
    </dsp:sp>
    <dsp:sp modelId="{C42BC375-CEDA-4D75-BCC7-08450C399278}">
      <dsp:nvSpPr>
        <dsp:cNvPr id="0" name=""/>
        <dsp:cNvSpPr/>
      </dsp:nvSpPr>
      <dsp:spPr>
        <a:xfrm>
          <a:off x="3717874" y="637734"/>
          <a:ext cx="1814588" cy="181461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Falsification of Records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Computer Misconduct</a:t>
          </a:r>
        </a:p>
      </dsp:txBody>
      <dsp:txXfrm>
        <a:off x="3983614" y="903479"/>
        <a:ext cx="1283108" cy="1283129"/>
      </dsp:txXfrm>
    </dsp:sp>
    <dsp:sp modelId="{A314C0C8-E047-415E-9613-A38E8151671F}">
      <dsp:nvSpPr>
        <dsp:cNvPr id="0" name=""/>
        <dsp:cNvSpPr/>
      </dsp:nvSpPr>
      <dsp:spPr>
        <a:xfrm>
          <a:off x="4646973" y="1972948"/>
          <a:ext cx="1814588" cy="1814619"/>
        </a:xfrm>
        <a:prstGeom prst="ellipse">
          <a:avLst/>
        </a:prstGeom>
        <a:solidFill>
          <a:schemeClr val="accent2">
            <a:alpha val="50000"/>
            <a:hueOff val="-698436"/>
            <a:satOff val="-8048"/>
            <a:lumOff val="179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Any violation of Statute, Code, Regulation</a:t>
          </a:r>
        </a:p>
      </dsp:txBody>
      <dsp:txXfrm>
        <a:off x="4912713" y="2238693"/>
        <a:ext cx="1283108" cy="1283129"/>
      </dsp:txXfrm>
    </dsp:sp>
    <dsp:sp modelId="{7FA54C53-EDAA-489B-900A-D5266C0AEB18}">
      <dsp:nvSpPr>
        <dsp:cNvPr id="0" name=""/>
        <dsp:cNvSpPr/>
      </dsp:nvSpPr>
      <dsp:spPr>
        <a:xfrm>
          <a:off x="5576811" y="637734"/>
          <a:ext cx="1814588" cy="181461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Misuse of position</a:t>
          </a:r>
          <a:r>
            <a:rPr lang="en-US" sz="1200" kern="1200" dirty="0">
              <a:solidFill>
                <a:schemeClr val="tx1"/>
              </a:solidFill>
              <a:latin typeface="Corbel" panose="020B0503020204020204"/>
            </a:rPr>
            <a:t> (employee misconduct),</a:t>
          </a:r>
          <a:r>
            <a:rPr lang="en-US" sz="1200" kern="1200" dirty="0"/>
            <a:t> property, equipment, etc.</a:t>
          </a:r>
        </a:p>
      </dsp:txBody>
      <dsp:txXfrm>
        <a:off x="5842551" y="903479"/>
        <a:ext cx="1283108" cy="12831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0D5BE-8500-4AF5-A3A8-E76C71E22325}">
      <dsp:nvSpPr>
        <dsp:cNvPr id="0" name=""/>
        <dsp:cNvSpPr/>
      </dsp:nvSpPr>
      <dsp:spPr>
        <a:xfrm>
          <a:off x="2526886" y="514243"/>
          <a:ext cx="3971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109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714748" y="557824"/>
        <a:ext cx="21385" cy="4277"/>
      </dsp:txXfrm>
    </dsp:sp>
    <dsp:sp modelId="{613DA905-78C9-4DA2-B5E3-5DA5D8C71116}">
      <dsp:nvSpPr>
        <dsp:cNvPr id="0" name=""/>
        <dsp:cNvSpPr/>
      </dsp:nvSpPr>
      <dsp:spPr>
        <a:xfrm>
          <a:off x="669079" y="2081"/>
          <a:ext cx="1859607" cy="11157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IRAS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1 BD</a:t>
          </a:r>
        </a:p>
      </dsp:txBody>
      <dsp:txXfrm>
        <a:off x="669079" y="2081"/>
        <a:ext cx="1859607" cy="1115764"/>
      </dsp:txXfrm>
    </dsp:sp>
    <dsp:sp modelId="{CAB2F58E-659D-4B82-9D17-72927FBB2FF4}">
      <dsp:nvSpPr>
        <dsp:cNvPr id="0" name=""/>
        <dsp:cNvSpPr/>
      </dsp:nvSpPr>
      <dsp:spPr>
        <a:xfrm>
          <a:off x="4814203" y="514243"/>
          <a:ext cx="3971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109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121271"/>
              <a:satOff val="-7803"/>
              <a:lumOff val="670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002065" y="557824"/>
        <a:ext cx="21385" cy="4277"/>
      </dsp:txXfrm>
    </dsp:sp>
    <dsp:sp modelId="{96AA7C7E-8B04-4D6D-AAAE-7E7AD3A69E9A}">
      <dsp:nvSpPr>
        <dsp:cNvPr id="0" name=""/>
        <dsp:cNvSpPr/>
      </dsp:nvSpPr>
      <dsp:spPr>
        <a:xfrm>
          <a:off x="2956396" y="2081"/>
          <a:ext cx="1859607" cy="11157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00492"/>
                <a:satOff val="-6503"/>
                <a:lumOff val="5937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shade val="80000"/>
                <a:hueOff val="100492"/>
                <a:satOff val="-6503"/>
                <a:lumOff val="5937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shade val="80000"/>
                <a:hueOff val="100492"/>
                <a:satOff val="-6503"/>
                <a:lumOff val="5937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OIG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2 BD</a:t>
          </a:r>
        </a:p>
      </dsp:txBody>
      <dsp:txXfrm>
        <a:off x="2956396" y="2081"/>
        <a:ext cx="1859607" cy="1115764"/>
      </dsp:txXfrm>
    </dsp:sp>
    <dsp:sp modelId="{D144117A-7C11-4E62-899D-2FB53F81A84D}">
      <dsp:nvSpPr>
        <dsp:cNvPr id="0" name=""/>
        <dsp:cNvSpPr/>
      </dsp:nvSpPr>
      <dsp:spPr>
        <a:xfrm>
          <a:off x="1598882" y="1116045"/>
          <a:ext cx="4574634" cy="397109"/>
        </a:xfrm>
        <a:custGeom>
          <a:avLst/>
          <a:gdLst/>
          <a:ahLst/>
          <a:cxnLst/>
          <a:rect l="0" t="0" r="0" b="0"/>
          <a:pathLst>
            <a:path>
              <a:moveTo>
                <a:pt x="4574634" y="0"/>
              </a:moveTo>
              <a:lnTo>
                <a:pt x="4574634" y="215654"/>
              </a:lnTo>
              <a:lnTo>
                <a:pt x="0" y="215654"/>
              </a:lnTo>
              <a:lnTo>
                <a:pt x="0" y="397109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242542"/>
              <a:satOff val="-15606"/>
              <a:lumOff val="1341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71335" y="1312461"/>
        <a:ext cx="229729" cy="4277"/>
      </dsp:txXfrm>
    </dsp:sp>
    <dsp:sp modelId="{7E6771B4-D8DE-4132-9E91-1C5410B96E65}">
      <dsp:nvSpPr>
        <dsp:cNvPr id="0" name=""/>
        <dsp:cNvSpPr/>
      </dsp:nvSpPr>
      <dsp:spPr>
        <a:xfrm>
          <a:off x="5243713" y="2081"/>
          <a:ext cx="1859607" cy="11157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200984"/>
                <a:satOff val="-13005"/>
                <a:lumOff val="11874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shade val="80000"/>
                <a:hueOff val="200984"/>
                <a:satOff val="-13005"/>
                <a:lumOff val="11874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shade val="80000"/>
                <a:hueOff val="200984"/>
                <a:satOff val="-13005"/>
                <a:lumOff val="11874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Notify  DCF: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 SAMH </a:t>
          </a:r>
          <a:r>
            <a:rPr lang="en-US" sz="1050" kern="1200" dirty="0">
              <a:solidFill>
                <a:schemeClr val="bg1"/>
              </a:solidFill>
            </a:rPr>
            <a:t>Contract</a:t>
          </a:r>
          <a:r>
            <a:rPr lang="en-US" sz="1000" kern="1200" dirty="0">
              <a:solidFill>
                <a:schemeClr val="bg1"/>
              </a:solidFill>
            </a:rPr>
            <a:t> Manager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DCF Security Officer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DCF Civil Rights Officer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5 BD</a:t>
          </a:r>
        </a:p>
      </dsp:txBody>
      <dsp:txXfrm>
        <a:off x="5243713" y="2081"/>
        <a:ext cx="1859607" cy="1115764"/>
      </dsp:txXfrm>
    </dsp:sp>
    <dsp:sp modelId="{69077ACF-2B67-427D-A45D-651E1663A583}">
      <dsp:nvSpPr>
        <dsp:cNvPr id="0" name=""/>
        <dsp:cNvSpPr/>
      </dsp:nvSpPr>
      <dsp:spPr>
        <a:xfrm>
          <a:off x="2526886" y="2057717"/>
          <a:ext cx="3971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109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363813"/>
              <a:satOff val="-23410"/>
              <a:lumOff val="2012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714748" y="2101298"/>
        <a:ext cx="21385" cy="4277"/>
      </dsp:txXfrm>
    </dsp:sp>
    <dsp:sp modelId="{085B4028-235F-4195-AA11-AFED6E5E8BEC}">
      <dsp:nvSpPr>
        <dsp:cNvPr id="0" name=""/>
        <dsp:cNvSpPr/>
      </dsp:nvSpPr>
      <dsp:spPr>
        <a:xfrm>
          <a:off x="669079" y="1545555"/>
          <a:ext cx="1859607" cy="11157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301476"/>
                <a:satOff val="-19508"/>
                <a:lumOff val="17811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shade val="80000"/>
                <a:hueOff val="301476"/>
                <a:satOff val="-19508"/>
                <a:lumOff val="17811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shade val="80000"/>
                <a:hueOff val="301476"/>
                <a:satOff val="-19508"/>
                <a:lumOff val="17811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DCF HIPAA Breach Decision Tree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DCF HIPAA Incident Security Form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 5 BD</a:t>
          </a:r>
        </a:p>
      </dsp:txBody>
      <dsp:txXfrm>
        <a:off x="669079" y="1545555"/>
        <a:ext cx="1859607" cy="1115764"/>
      </dsp:txXfrm>
    </dsp:sp>
    <dsp:sp modelId="{C7BA52DE-75E0-451A-9E2F-7FBB148A5404}">
      <dsp:nvSpPr>
        <dsp:cNvPr id="0" name=""/>
        <dsp:cNvSpPr/>
      </dsp:nvSpPr>
      <dsp:spPr>
        <a:xfrm>
          <a:off x="4814203" y="2057717"/>
          <a:ext cx="3971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109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485084"/>
              <a:satOff val="-31213"/>
              <a:lumOff val="26837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002065" y="2101298"/>
        <a:ext cx="21385" cy="4277"/>
      </dsp:txXfrm>
    </dsp:sp>
    <dsp:sp modelId="{4553C83B-7F38-4E0B-9618-5AB0101B0C41}">
      <dsp:nvSpPr>
        <dsp:cNvPr id="0" name=""/>
        <dsp:cNvSpPr/>
      </dsp:nvSpPr>
      <dsp:spPr>
        <a:xfrm>
          <a:off x="2956396" y="1545555"/>
          <a:ext cx="1859607" cy="11157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401968"/>
                <a:satOff val="-26011"/>
                <a:lumOff val="23748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shade val="80000"/>
                <a:hueOff val="401968"/>
                <a:satOff val="-26011"/>
                <a:lumOff val="23748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shade val="80000"/>
                <a:hueOff val="401968"/>
                <a:satOff val="-26011"/>
                <a:lumOff val="23748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IF breach &amp; less than 500 affected ?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Notify Individual(s)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45 BD</a:t>
          </a:r>
        </a:p>
      </dsp:txBody>
      <dsp:txXfrm>
        <a:off x="2956396" y="1545555"/>
        <a:ext cx="1859607" cy="1115764"/>
      </dsp:txXfrm>
    </dsp:sp>
    <dsp:sp modelId="{B69F8B6B-D80F-4969-822F-526C556CE710}">
      <dsp:nvSpPr>
        <dsp:cNvPr id="0" name=""/>
        <dsp:cNvSpPr/>
      </dsp:nvSpPr>
      <dsp:spPr>
        <a:xfrm>
          <a:off x="1598882" y="2659519"/>
          <a:ext cx="4574634" cy="397109"/>
        </a:xfrm>
        <a:custGeom>
          <a:avLst/>
          <a:gdLst/>
          <a:ahLst/>
          <a:cxnLst/>
          <a:rect l="0" t="0" r="0" b="0"/>
          <a:pathLst>
            <a:path>
              <a:moveTo>
                <a:pt x="4574634" y="0"/>
              </a:moveTo>
              <a:lnTo>
                <a:pt x="4574634" y="215654"/>
              </a:lnTo>
              <a:lnTo>
                <a:pt x="0" y="215654"/>
              </a:lnTo>
              <a:lnTo>
                <a:pt x="0" y="397109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606355"/>
              <a:satOff val="-39016"/>
              <a:lumOff val="3354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71335" y="2855936"/>
        <a:ext cx="229729" cy="4277"/>
      </dsp:txXfrm>
    </dsp:sp>
    <dsp:sp modelId="{9CC968C3-BA46-4764-A354-E94A3A698CED}">
      <dsp:nvSpPr>
        <dsp:cNvPr id="0" name=""/>
        <dsp:cNvSpPr/>
      </dsp:nvSpPr>
      <dsp:spPr>
        <a:xfrm>
          <a:off x="5243713" y="1545555"/>
          <a:ext cx="1859607" cy="11157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502460"/>
                <a:satOff val="-32513"/>
                <a:lumOff val="29685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shade val="80000"/>
                <a:hueOff val="502460"/>
                <a:satOff val="-32513"/>
                <a:lumOff val="29685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shade val="80000"/>
                <a:hueOff val="502460"/>
                <a:satOff val="-32513"/>
                <a:lumOff val="29685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Notify HHS at the end of the year</a:t>
          </a:r>
        </a:p>
      </dsp:txBody>
      <dsp:txXfrm>
        <a:off x="5243713" y="1545555"/>
        <a:ext cx="1859607" cy="1115764"/>
      </dsp:txXfrm>
    </dsp:sp>
    <dsp:sp modelId="{221EABEF-40B0-4CDC-AA3F-3F23908BDD95}">
      <dsp:nvSpPr>
        <dsp:cNvPr id="0" name=""/>
        <dsp:cNvSpPr/>
      </dsp:nvSpPr>
      <dsp:spPr>
        <a:xfrm>
          <a:off x="669079" y="3089029"/>
          <a:ext cx="1859607" cy="11157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602952"/>
                <a:satOff val="-39016"/>
                <a:lumOff val="35622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shade val="80000"/>
                <a:hueOff val="602952"/>
                <a:satOff val="-39016"/>
                <a:lumOff val="35622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shade val="80000"/>
                <a:hueOff val="602952"/>
                <a:satOff val="-39016"/>
                <a:lumOff val="35622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If breach &amp; more than 500 affected?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Notify via Media within 45 BD &amp; HHS within 60 days</a:t>
          </a:r>
        </a:p>
      </dsp:txBody>
      <dsp:txXfrm>
        <a:off x="669079" y="3089029"/>
        <a:ext cx="1859607" cy="1115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A89E6-323A-43C1-BD9F-7E0B160BEEE0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2F674-FD84-438B-9EF8-E2A63BD07E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8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1A464D-9365-4422-B809-36ED415C4471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4B578A-CC48-474E-8188-53AC00A4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7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99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11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  <a:p>
            <a:r>
              <a:rPr lang="en-US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26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73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93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68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2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7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50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97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Font typeface="+mj-lt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28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90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63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41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dirty="0"/>
              <a:t>Categories under CFOP 215-6 and required to be reported within one business day of incident occurrence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9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6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8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ADF27C92-F2BD-4ED8-94CF-53444FF27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2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F27C92-F2BD-4ED8-94CF-53444FF27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33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52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06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2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6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9286" y="2187655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557" y="2438400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29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2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DF27C92-F2BD-4ED8-94CF-53444FF271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11" y="1553122"/>
            <a:ext cx="889498" cy="889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34310"/>
            <a:ext cx="1700805" cy="140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12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79" r:id="rId1"/>
    <p:sldLayoutId id="2147484680" r:id="rId2"/>
    <p:sldLayoutId id="2147484681" r:id="rId3"/>
    <p:sldLayoutId id="2147484682" r:id="rId4"/>
    <p:sldLayoutId id="2147484683" r:id="rId5"/>
    <p:sldLayoutId id="2147484684" r:id="rId6"/>
    <p:sldLayoutId id="2147484685" r:id="rId7"/>
    <p:sldLayoutId id="2147484686" r:id="rId8"/>
    <p:sldLayoutId id="2147484687" r:id="rId9"/>
    <p:sldLayoutId id="2147484688" r:id="rId10"/>
    <p:sldLayoutId id="2147484689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f.state.fl.us/admin/ig/rptfraud1.s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mailto:IG.Complaints@myflfamilies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gonzalezx@cfchs.org" TargetMode="External"/><Relationship Id="rId4" Type="http://schemas.openxmlformats.org/officeDocument/2006/relationships/hyperlink" Target="mailto:mmartinez@cfchs.orgGeovann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myflfamilies.com/services/substance-abuse-and-mental-health/samh-providers/FASAMS/resources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flfamilies.com/search?q=CFOPs#gsc.tab=0&amp;gsc.q=CFOPs&amp;gsc.page=1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Central Florida Cares Health System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4114800"/>
            <a:ext cx="6858000" cy="1600200"/>
          </a:xfrm>
        </p:spPr>
        <p:txBody>
          <a:bodyPr>
            <a:normAutofit/>
          </a:bodyPr>
          <a:lstStyle/>
          <a:p>
            <a:r>
              <a:rPr lang="en-US" dirty="0"/>
              <a:t>Incident Report Training</a:t>
            </a:r>
          </a:p>
          <a:p>
            <a:r>
              <a:rPr lang="en-US" dirty="0"/>
              <a:t>Compliance Department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52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4A92-998F-4DDF-8660-A9B0BE0A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CAC29-7D3F-4D8F-9031-1A5511021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019" y="2974383"/>
            <a:ext cx="7772400" cy="32435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7432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Report deaths of</a:t>
            </a:r>
          </a:p>
          <a:p>
            <a:pPr marL="61722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itchFamily="2" charset="2"/>
              <a:buChar char="o"/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Active inpatient</a:t>
            </a:r>
            <a:endParaRPr lang="en-US" sz="1400" dirty="0">
              <a:effectLst/>
              <a:latin typeface="Calibri"/>
              <a:ea typeface="Calibri"/>
              <a:cs typeface="Times New Roman" panose="02020603050405020304" pitchFamily="18" charset="0"/>
            </a:endParaRPr>
          </a:p>
          <a:p>
            <a:pPr marL="61722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itchFamily="2" charset="2"/>
              <a:buChar char="o"/>
            </a:pPr>
            <a:r>
              <a:rPr lang="en-US" sz="1400" dirty="0">
                <a:latin typeface="Calibri"/>
                <a:ea typeface="Calibri"/>
                <a:cs typeface="Times New Roman"/>
              </a:rPr>
              <a:t>A</a:t>
            </a: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ctive outpatient</a:t>
            </a:r>
          </a:p>
          <a:p>
            <a:pPr marL="61722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itchFamily="2" charset="2"/>
              <a:buChar char="o"/>
            </a:pP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If a death occurs within 30 days of discharge.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 </a:t>
            </a:r>
            <a:endParaRPr lang="en-US" sz="1600">
              <a:effectLst/>
              <a:latin typeface="Calibri"/>
              <a:ea typeface="Calibri"/>
              <a:cs typeface="Times New Roman" panose="02020603050405020304" pitchFamily="18" charset="0"/>
            </a:endParaRPr>
          </a:p>
          <a:p>
            <a:pPr marL="731520" lvl="2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dirty="0">
                <a:latin typeface="Calibri"/>
                <a:ea typeface="Calibri"/>
                <a:cs typeface="Times New Roman"/>
              </a:rPr>
              <a:t> </a:t>
            </a: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Do not report deaths of </a:t>
            </a:r>
            <a:r>
              <a:rPr lang="en-US" sz="1200" dirty="0">
                <a:latin typeface="Calibri"/>
                <a:ea typeface="Calibri"/>
                <a:cs typeface="Times New Roman"/>
              </a:rPr>
              <a:t>individuals</a:t>
            </a: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 who have been discharged more than 30 days ago</a:t>
            </a:r>
            <a:r>
              <a:rPr lang="en-US" sz="1200" b="1" dirty="0">
                <a:effectLst/>
                <a:latin typeface="Calibri"/>
                <a:ea typeface="Calibri"/>
                <a:cs typeface="Times New Roman"/>
              </a:rPr>
              <a:t>, </a:t>
            </a:r>
            <a:r>
              <a:rPr lang="en-US" sz="1200" b="1" u="sng" dirty="0">
                <a:effectLst/>
                <a:latin typeface="Calibri"/>
                <a:ea typeface="Calibri"/>
                <a:cs typeface="Times New Roman"/>
              </a:rPr>
              <a:t>unless</a:t>
            </a:r>
            <a:r>
              <a:rPr lang="en-US" sz="1200" u="sng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there is media involvement.</a:t>
            </a:r>
            <a:r>
              <a:rPr lang="en-US" sz="1200" dirty="0">
                <a:latin typeface="Calibri"/>
                <a:ea typeface="Calibri"/>
                <a:cs typeface="Times New Roman"/>
              </a:rPr>
              <a:t>  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7220" indent="-388620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Courier New" pitchFamily="2" charset="2"/>
              <a:buChar char="o"/>
            </a:pPr>
            <a:r>
              <a:rPr lang="en-US" sz="1600" dirty="0">
                <a:latin typeface="Calibri"/>
                <a:ea typeface="Calibri"/>
                <a:cs typeface="Times New Roman"/>
              </a:rPr>
              <a:t>An individual’s </a:t>
            </a: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death while at a state hospital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2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Report </a:t>
            </a:r>
            <a:r>
              <a:rPr lang="en-US" sz="1200" dirty="0">
                <a:latin typeface="Calibri"/>
                <a:ea typeface="Calibri" panose="020F0502020204030204" pitchFamily="34" charset="0"/>
                <a:cs typeface="Times New Roman"/>
              </a:rPr>
              <a:t>if </a:t>
            </a:r>
            <a:r>
              <a:rPr lang="en-US" sz="1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still providing </a:t>
            </a:r>
            <a:r>
              <a:rPr lang="en-US" sz="1200" b="1" u="sng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any</a:t>
            </a:r>
            <a:r>
              <a:rPr lang="en-US" sz="1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type of services to the individual, as they would still be considered as receiving services of the provider (FACT, Forensic Case Management, etc.) or if within 30 days of </a:t>
            </a:r>
            <a:r>
              <a:rPr lang="en-US" sz="1200" dirty="0">
                <a:latin typeface="Calibri"/>
                <a:ea typeface="Calibri" panose="020F0502020204030204" pitchFamily="34" charset="0"/>
                <a:cs typeface="Times New Roman"/>
              </a:rPr>
              <a:t>discharge.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858520" lvl="2" indent="-34099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itchFamily="2" charset="2"/>
              <a:buChar char="o"/>
            </a:pPr>
            <a:r>
              <a:rPr lang="en-US" sz="1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Complete the “Cause of Death” section and update the incident </a:t>
            </a: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when the autopsy results are available. 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itchFamily="2" charset="2"/>
              <a:buChar char="o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Courier New" pitchFamily="2" charset="2"/>
              <a:buChar char="o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0107E-8711-45BD-9579-93062665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0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179F9-61A1-42F3-99C5-F8A52F6D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arrest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7337-7F27-4507-8FD3-E40664AE8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215-6 f. –”The arrest of an employee of the Department or its contracted or licensed service provider for a civil or criminal offense.”</a:t>
            </a:r>
          </a:p>
          <a:p>
            <a:r>
              <a:rPr lang="en-US" dirty="0"/>
              <a:t>Train employees to report to HR any arrest.</a:t>
            </a:r>
          </a:p>
          <a:p>
            <a:r>
              <a:rPr lang="en-US" dirty="0"/>
              <a:t>DCF and the provider will receive notification of  an employee arrest since the AHCA Clearinghouse and law enforcement agencies databases are now connected. </a:t>
            </a:r>
          </a:p>
          <a:p>
            <a:pPr marL="0" indent="0">
              <a:buNone/>
            </a:pPr>
            <a:r>
              <a:rPr lang="en-US" dirty="0"/>
              <a:t>   Report within one business day of receiving the </a:t>
            </a:r>
            <a:r>
              <a:rPr lang="en-US" dirty="0">
                <a:solidFill>
                  <a:srgbClr val="FFC000"/>
                </a:solidFill>
              </a:rPr>
              <a:t>notification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A8FFA-C754-4553-8572-943A11B88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81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ED61-E012-4088-B1B2-18A860A4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misconduct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DED53-88EE-49ED-9712-96BA17011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019" y="1981200"/>
            <a:ext cx="7772400" cy="4206240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CFOP 215-6:</a:t>
            </a:r>
          </a:p>
          <a:p>
            <a:pPr marL="0" indent="0">
              <a:buNone/>
            </a:pPr>
            <a:r>
              <a:rPr lang="en-US" sz="2000" dirty="0"/>
              <a:t>Work-related conduct or activity of an employee of the Department or its contracted or licensed service providers that results in potential liability for the Department; death or harm to an individual served; abuse, neglect or exploitation of an individual served; or results in a violation of statute, rule, regulation, or policy.  </a:t>
            </a:r>
          </a:p>
          <a:p>
            <a:r>
              <a:rPr lang="en-US" sz="2000" dirty="0"/>
              <a:t>Includes CFOP 180-4</a:t>
            </a:r>
          </a:p>
          <a:p>
            <a:pPr marL="0" indent="0">
              <a:buNone/>
            </a:pPr>
            <a:r>
              <a:rPr lang="en-US" sz="1900" dirty="0"/>
              <a:t>”Suspected or confirmed </a:t>
            </a:r>
            <a:r>
              <a:rPr lang="en-US" sz="1900" u="sng" dirty="0"/>
              <a:t>allegations</a:t>
            </a:r>
            <a:r>
              <a:rPr lang="en-US" sz="1900" dirty="0"/>
              <a:t> of wrongdoing by an employee or contractor of the Department.”</a:t>
            </a:r>
          </a:p>
          <a:p>
            <a:pPr marL="0" indent="0">
              <a:buNone/>
            </a:pPr>
            <a:r>
              <a:rPr lang="en-US" sz="1800" dirty="0"/>
              <a:t>Applies to all employees of DCF, contracted providers, and subcontracted providers.</a:t>
            </a:r>
          </a:p>
          <a:p>
            <a:pPr marL="0" indent="0">
              <a:buNone/>
            </a:pPr>
            <a:r>
              <a:rPr lang="en-US" sz="1800" dirty="0"/>
              <a:t>Report alleged incident and follow up the reported info with verified details once report has been submitted </a:t>
            </a:r>
          </a:p>
          <a:p>
            <a:r>
              <a:rPr lang="en-US" sz="2000" dirty="0">
                <a:solidFill>
                  <a:srgbClr val="FFC000"/>
                </a:solidFill>
              </a:rPr>
              <a:t>Please include ALL employee misconduct issues (not restricted to CFC funded programs, staff may rotate within different programs/units AND issues of employee misconduct may get media involvement).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6A67E-6146-4260-990B-4C6175D4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2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CFOP 180-4 OIG Notifications</a:t>
            </a:r>
            <a:br>
              <a:rPr lang="en-US" sz="3600" dirty="0"/>
            </a:br>
            <a:r>
              <a:rPr lang="en-US" sz="1800" dirty="0"/>
              <a:t>Allegations of Suspected or confirmed employee wrongdoing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324529"/>
              </p:ext>
            </p:extLst>
          </p:nvPr>
        </p:nvGraphicFramePr>
        <p:xfrm>
          <a:off x="1066800" y="1792937"/>
          <a:ext cx="7391400" cy="442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Flowchart: Punched Tape 7"/>
          <p:cNvSpPr/>
          <p:nvPr/>
        </p:nvSpPr>
        <p:spPr>
          <a:xfrm>
            <a:off x="152400" y="4953000"/>
            <a:ext cx="1524000" cy="1265239"/>
          </a:xfrm>
          <a:prstGeom prst="flowChartPunchedTap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Report within </a:t>
            </a:r>
            <a:r>
              <a:rPr lang="en-US" sz="1400" b="1" u="sng" dirty="0">
                <a:solidFill>
                  <a:schemeClr val="bg1"/>
                </a:solidFill>
              </a:rPr>
              <a:t>two </a:t>
            </a:r>
            <a:r>
              <a:rPr lang="en-US" sz="1400" dirty="0">
                <a:solidFill>
                  <a:schemeClr val="bg1"/>
                </a:solidFill>
              </a:rPr>
              <a:t>business days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form CF 1934, available in DCF Forms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489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52934-FD88-48F8-974A-7B3D5F60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19" y="284176"/>
            <a:ext cx="6553981" cy="131602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to report to the OIG?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1. DCF Form CF 1934</a:t>
            </a:r>
            <a:br>
              <a:rPr lang="en-US" sz="3600" dirty="0">
                <a:solidFill>
                  <a:schemeClr val="bg2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2. </a:t>
            </a:r>
            <a:r>
              <a:rPr lang="en-US" sz="1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http://www.dcf.state.fl.us/admin/ig/rptfraud1.shtml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br>
              <a:rPr lang="en-US" sz="3600" dirty="0">
                <a:solidFill>
                  <a:schemeClr val="bg2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 </a:t>
            </a:r>
            <a:r>
              <a:rPr lang="en-US" sz="1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IG.Complaints@myflfamilies.com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DB35550-E996-AB82-911F-32569D7E5A1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251" y="1905001"/>
            <a:ext cx="3020698" cy="431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996FF-E375-4A44-B767-AF7D9F10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14</a:t>
            </a:fld>
            <a:endParaRPr lang="en-US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7200AA88-E114-4B46-D11D-8984A2CD6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1"/>
            <a:ext cx="3834449" cy="434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9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600" dirty="0"/>
              <a:t>Security Incident-Unintentional CFOP 50-2 </a:t>
            </a:r>
            <a:br>
              <a:rPr lang="en-US" dirty="0"/>
            </a:br>
            <a:r>
              <a:rPr lang="en-US" sz="2200" dirty="0"/>
              <a:t>Security of Data and information </a:t>
            </a:r>
            <a:br>
              <a:rPr lang="en-US" sz="2200" dirty="0"/>
            </a:br>
            <a:r>
              <a:rPr lang="en-US" sz="2200" dirty="0"/>
              <a:t>Technology Resources Breach Related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161333"/>
              </p:ext>
            </p:extLst>
          </p:nvPr>
        </p:nvGraphicFramePr>
        <p:xfrm>
          <a:off x="685800" y="2011363"/>
          <a:ext cx="7772400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20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52A19-6C26-4B20-ADB7-26FD351F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50930-874A-40F3-B400-A155A2D55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Could be to Staff or to Individual(s) served</a:t>
            </a:r>
          </a:p>
          <a:p>
            <a:r>
              <a:rPr lang="en-US" dirty="0"/>
              <a:t>Includes “Severe bodily trauma”</a:t>
            </a:r>
          </a:p>
          <a:p>
            <a:r>
              <a:rPr lang="en-US" dirty="0"/>
              <a:t>Must be as a result of work- related activity for staff</a:t>
            </a:r>
          </a:p>
          <a:p>
            <a:r>
              <a:rPr lang="en-US" dirty="0"/>
              <a:t>Injury caused by self harm </a:t>
            </a:r>
          </a:p>
          <a:p>
            <a:r>
              <a:rPr lang="en-US" dirty="0"/>
              <a:t>No need to report:</a:t>
            </a:r>
          </a:p>
          <a:p>
            <a:pPr lvl="1"/>
            <a:r>
              <a:rPr lang="en-US" dirty="0"/>
              <a:t>Minor situations that are addressed at the provider level</a:t>
            </a:r>
          </a:p>
          <a:p>
            <a:pPr lvl="1"/>
            <a:r>
              <a:rPr lang="en-US" dirty="0"/>
              <a:t>If send-offs for medical clearance are precautionary, requested, or caused by medical conditions but </a:t>
            </a:r>
            <a:r>
              <a:rPr lang="en-US" u="sng" dirty="0"/>
              <a:t>do not involve </a:t>
            </a:r>
            <a:r>
              <a:rPr lang="en-US" dirty="0"/>
              <a:t>severe bodily trauma. </a:t>
            </a:r>
          </a:p>
          <a:p>
            <a:r>
              <a:rPr lang="en-US" dirty="0"/>
              <a:t>Do report if hospitalization is required after further medical assessment.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B7815-D1FA-4C1B-8CC5-A35832C5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65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7E432-1596-4F62-BBF2-CEAE1D12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Elopement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A92BF-9E5D-4DDB-9EEA-BEE1028AB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CFOP 215-6, 5.</a:t>
            </a:r>
          </a:p>
          <a:p>
            <a:pPr marL="0" indent="0">
              <a:buNone/>
            </a:pPr>
            <a:r>
              <a:rPr lang="en-US" dirty="0"/>
              <a:t>(1) The unauthorized absence beyond four hours of an adult during involuntary civil placement within a Department-operated, Department-contracted or licensed service provider.</a:t>
            </a:r>
          </a:p>
          <a:p>
            <a:pPr marL="0" indent="0">
              <a:buNone/>
            </a:pPr>
            <a:r>
              <a:rPr lang="en-US" dirty="0"/>
              <a:t>(2) The unauthorized absence of a forensic individual's served  on conditional release in the community.</a:t>
            </a:r>
          </a:p>
          <a:p>
            <a:pPr marL="0" indent="0">
              <a:buNone/>
            </a:pPr>
            <a:r>
              <a:rPr lang="en-US" dirty="0"/>
              <a:t>(3) </a:t>
            </a:r>
            <a:r>
              <a:rPr lang="en-US" u="sng" dirty="0"/>
              <a:t>The unauthorized absence of any individual in a Department contracted or licensed residential substance abuse and/or mental health program.</a:t>
            </a:r>
          </a:p>
          <a:p>
            <a:r>
              <a:rPr lang="en-US" dirty="0"/>
              <a:t>Does this include AMA clients?</a:t>
            </a:r>
          </a:p>
          <a:p>
            <a:pPr marL="0" indent="0">
              <a:buNone/>
            </a:pPr>
            <a:r>
              <a:rPr lang="en-US" dirty="0"/>
              <a:t>If the individual's served  is part of a residential program or inpatient, then “elopement" applies to them. Elopement does not apply to outpatient.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C82A6-67B2-41CB-BAC9-35F5CE01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18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BC1FDD-59BB-4974-8F97-7230209A0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BF4BB8-93DD-4445-8FFF-1B26EE2EB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dirty="0"/>
              <a:t>CFOP 215-6, 5.</a:t>
            </a:r>
          </a:p>
          <a:p>
            <a:pPr marL="0" indent="0">
              <a:buNone/>
            </a:pPr>
            <a:r>
              <a:rPr lang="en-US" sz="2400" dirty="0"/>
              <a:t>Any major event not previously identified as a reportable critical incident but </a:t>
            </a:r>
            <a:r>
              <a:rPr lang="en-US" sz="2400" u="sng" dirty="0"/>
              <a:t>has, or is likely to have, a significant impact on  the Department, or its provider(s). </a:t>
            </a:r>
            <a:r>
              <a:rPr lang="en-US" sz="2400" dirty="0"/>
              <a:t>These events may include but are not limited to:</a:t>
            </a:r>
          </a:p>
          <a:p>
            <a:pPr marL="0" indent="0">
              <a:buNone/>
            </a:pPr>
            <a:r>
              <a:rPr lang="en-US" sz="2400" dirty="0"/>
              <a:t>(1) Human acts that jeopardize the health, safety, or welfare of individuals such as kidnapping, riot, or hostage situation;</a:t>
            </a:r>
          </a:p>
          <a:p>
            <a:pPr marL="0" indent="0">
              <a:buNone/>
            </a:pPr>
            <a:r>
              <a:rPr lang="en-US" sz="2400" dirty="0"/>
              <a:t>(2) Bomb or biological/chemical threat of harm to personnel or property involving an explosive device or biological/chemical agent received in person, by telephone, in writing, via mail, electronically, or otherwise;</a:t>
            </a:r>
          </a:p>
          <a:p>
            <a:pPr marL="0" indent="0">
              <a:buNone/>
            </a:pPr>
            <a:r>
              <a:rPr lang="en-US" sz="2400" dirty="0"/>
              <a:t>(3) Theft, vandalism, damage, fire, sabotage, or destruction of state or private property of significant value or importance;</a:t>
            </a:r>
          </a:p>
          <a:p>
            <a:pPr marL="0" indent="0">
              <a:buNone/>
            </a:pPr>
            <a:r>
              <a:rPr lang="en-US" sz="2400" dirty="0"/>
              <a:t>(4) Death of an employee or visitor while on the grounds of the Department or one of its contracted or licensed providers;</a:t>
            </a:r>
          </a:p>
          <a:p>
            <a:pPr marL="0" indent="0">
              <a:buNone/>
            </a:pPr>
            <a:r>
              <a:rPr lang="en-US" sz="2400" dirty="0"/>
              <a:t>(5) Significant injury of a visitor (who is not an individual served ) while on the grounds of the Department or one of its contracted, designated, or licensed providers; or,</a:t>
            </a:r>
          </a:p>
          <a:p>
            <a:pPr marL="0" indent="0">
              <a:buNone/>
            </a:pPr>
            <a:r>
              <a:rPr lang="en-US" sz="2400" dirty="0"/>
              <a:t>(6) Events regarding Department program and/or persons served of contracted or licensed service providers </a:t>
            </a:r>
            <a:r>
              <a:rPr lang="en-US" sz="2400" b="1" u="sng" dirty="0"/>
              <a:t>that have led to or may lead </a:t>
            </a:r>
            <a:r>
              <a:rPr lang="en-US" sz="2400" b="1" dirty="0"/>
              <a:t>to media reports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27609-E389-4A2A-AEF6-81677E43C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84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47672-80A4-14A2-014F-08EF5B5CF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1981200"/>
            <a:ext cx="4572000" cy="4123135"/>
          </a:xfrm>
        </p:spPr>
        <p:txBody>
          <a:bodyPr>
            <a:normAutofit fontScale="55000" lnSpcReduction="20000"/>
          </a:bodyPr>
          <a:lstStyle/>
          <a:p>
            <a:r>
              <a:rPr lang="en-US" sz="2000" dirty="0">
                <a:solidFill>
                  <a:schemeClr val="tx2"/>
                </a:solidFill>
                <a:latin typeface="Trajan Pro"/>
                <a:ea typeface="+mj-ea"/>
                <a:cs typeface="+mj-cs"/>
              </a:rPr>
              <a:t>In the “Description” field include a complete summary of the incident no longer than 500 characters. Additional information should be included in the “Comments” section. </a:t>
            </a:r>
          </a:p>
          <a:p>
            <a:r>
              <a:rPr lang="en-US" sz="2000" dirty="0">
                <a:solidFill>
                  <a:schemeClr val="tx2"/>
                </a:solidFill>
                <a:latin typeface="Trajan Pro"/>
                <a:ea typeface="+mj-ea"/>
                <a:cs typeface="+mj-cs"/>
              </a:rPr>
              <a:t>Do NOT include PHI as part of the incident description.</a:t>
            </a:r>
          </a:p>
          <a:p>
            <a:r>
              <a:rPr lang="en-US" sz="2000" dirty="0">
                <a:solidFill>
                  <a:schemeClr val="tx2"/>
                </a:solidFill>
                <a:latin typeface="Trajan Pro"/>
                <a:ea typeface="+mj-ea"/>
                <a:cs typeface="+mj-cs"/>
              </a:rPr>
              <a:t>Include in DCF IRAS if the guardian was notified</a:t>
            </a:r>
          </a:p>
          <a:p>
            <a:r>
              <a:rPr lang="en-US" sz="2000" dirty="0">
                <a:solidFill>
                  <a:schemeClr val="tx2"/>
                </a:solidFill>
                <a:latin typeface="Trajan Pro"/>
                <a:ea typeface="+mj-ea"/>
                <a:cs typeface="+mj-cs"/>
              </a:rPr>
              <a:t>The Subject of Incident = Recipient (person who got injured whose PHI might have been compromised, etc.) </a:t>
            </a:r>
          </a:p>
          <a:p>
            <a:r>
              <a:rPr lang="en-US" sz="2000" dirty="0">
                <a:solidFill>
                  <a:schemeClr val="tx2"/>
                </a:solidFill>
                <a:latin typeface="Trajan Pro"/>
                <a:ea typeface="+mj-ea"/>
                <a:cs typeface="+mj-cs"/>
              </a:rPr>
              <a:t>The “Possible Responsible Person”=Actor (individual who caused the injury, exposed the PHI, etc.) </a:t>
            </a:r>
          </a:p>
          <a:p>
            <a:r>
              <a:rPr lang="en-US" sz="2000" dirty="0">
                <a:solidFill>
                  <a:schemeClr val="tx2"/>
                </a:solidFill>
                <a:latin typeface="Trajan Pro" pitchFamily="18" charset="0"/>
                <a:ea typeface="+mj-ea"/>
                <a:cs typeface="+mj-cs"/>
              </a:rPr>
              <a:t>Submit only one incident for each event, even when several people are involved.</a:t>
            </a:r>
          </a:p>
          <a:p>
            <a:r>
              <a:rPr lang="en-US" sz="2000" dirty="0">
                <a:solidFill>
                  <a:schemeClr val="tx2"/>
                </a:solidFill>
                <a:latin typeface="Trajan Pro"/>
                <a:ea typeface="+mj-ea"/>
                <a:cs typeface="+mj-cs"/>
              </a:rPr>
              <a:t>No need to report medical appointments for pregnant women, or hospital send-off for delivery if in residential facility</a:t>
            </a:r>
          </a:p>
          <a:p>
            <a:r>
              <a:rPr lang="en-US" sz="2000" dirty="0">
                <a:solidFill>
                  <a:schemeClr val="tx2"/>
                </a:solidFill>
                <a:latin typeface="Trajan Pro"/>
                <a:ea typeface="+mj-ea"/>
                <a:cs typeface="+mj-cs"/>
              </a:rPr>
              <a:t>No need to report initiation of a Baker Act unless there are injuries, facility damage, or alteration of service provision involved, or person served elopes after admission.</a:t>
            </a:r>
          </a:p>
          <a:p>
            <a:pPr>
              <a:buClr>
                <a:srgbClr val="FFFFFF"/>
              </a:buClr>
            </a:pPr>
            <a:r>
              <a:rPr lang="en-US" sz="2000" dirty="0">
                <a:solidFill>
                  <a:schemeClr val="tx2"/>
                </a:solidFill>
                <a:latin typeface="Trajan Pro"/>
                <a:ea typeface="+mj-ea"/>
                <a:cs typeface="+mj-cs"/>
              </a:rPr>
              <a:t>Do report under Other any facility issues that may disrupt the provision of services to individuals served. </a:t>
            </a:r>
            <a:endParaRPr lang="en-US" sz="2000" dirty="0">
              <a:solidFill>
                <a:schemeClr val="tx2"/>
              </a:solidFill>
              <a:latin typeface="Trajan Pro" pitchFamily="18" charset="0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D024B-B8A9-F714-A3D1-95D56B7BA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Reminders…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F0BE9-44D4-96AD-57CB-0A0183D8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6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22360-A428-4A54-88EF-CA5D5A99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Contractual requirement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F24AE5-4F46-4D74-BFB4-CF855D705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4108410"/>
            <a:ext cx="8152619" cy="166202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EF8BE5-A7F1-40E6-8068-56DDFAFC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3D7381-35A4-40B0-9AA3-51356769A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36" y="2438400"/>
            <a:ext cx="8229600" cy="1122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A07EFE-A5FA-4B7D-86CC-4F2BD57B569D}"/>
              </a:ext>
            </a:extLst>
          </p:cNvPr>
          <p:cNvSpPr txBox="1"/>
          <p:nvPr/>
        </p:nvSpPr>
        <p:spPr>
          <a:xfrm>
            <a:off x="265136" y="6049919"/>
            <a:ext cx="815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Provider’s Contract-Exhibit B: Required Reports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43FAA-3099-40AD-A957-64DD682A40A4}"/>
              </a:ext>
            </a:extLst>
          </p:cNvPr>
          <p:cNvSpPr txBox="1"/>
          <p:nvPr/>
        </p:nvSpPr>
        <p:spPr>
          <a:xfrm>
            <a:off x="266309" y="1941297"/>
            <a:ext cx="308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DCF General Contract: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39AA82-7AF1-4EF9-8498-57D9D84300CF}"/>
              </a:ext>
            </a:extLst>
          </p:cNvPr>
          <p:cNvSpPr txBox="1"/>
          <p:nvPr/>
        </p:nvSpPr>
        <p:spPr>
          <a:xfrm>
            <a:off x="266309" y="3729762"/>
            <a:ext cx="339049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CFCHS GHME2 Contract:</a:t>
            </a:r>
          </a:p>
        </p:txBody>
      </p:sp>
    </p:spTree>
    <p:extLst>
      <p:ext uri="{BB962C8B-B14F-4D97-AF65-F5344CB8AC3E}">
        <p14:creationId xmlns:p14="http://schemas.microsoft.com/office/powerpoint/2010/main" val="1509519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D2AFF-EC1D-4974-AE20-91EB0C52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>
            <a:normAutofit/>
          </a:bodyPr>
          <a:lstStyle/>
          <a:p>
            <a:r>
              <a:rPr lang="en-US"/>
              <a:t>Ask for assistance…</a:t>
            </a:r>
          </a:p>
        </p:txBody>
      </p:sp>
      <p:pic>
        <p:nvPicPr>
          <p:cNvPr id="7" name="Picture 6" descr="Yellow and blue symbols">
            <a:extLst>
              <a:ext uri="{FF2B5EF4-FFF2-40B4-BE49-F238E27FC236}">
                <a16:creationId xmlns:a16="http://schemas.microsoft.com/office/drawing/2014/main" id="{72E4C8C2-9302-6D22-20D2-09DB513F7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87" r="27834" b="7"/>
          <a:stretch/>
        </p:blipFill>
        <p:spPr>
          <a:xfrm>
            <a:off x="362" y="1822028"/>
            <a:ext cx="3256813" cy="50359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2E320-F025-409D-BCBB-BEF5708B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018" y="2011680"/>
            <a:ext cx="4893469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there are incidents outside of what is specifically stated in the  CFOPs or left to discretion due to the "impact on individual, provider and/or Department/DCF" then the provider can consult with either CFC or the Department/DCF.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18722-761B-492E-AEDD-9AF80AF6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4195" y="6422854"/>
            <a:ext cx="70969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DF27C92-F2BD-4ED8-94CF-53444FF271E0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25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Content Placeholder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32" y="2667000"/>
            <a:ext cx="3793637" cy="3695700"/>
          </a:xfr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CD0BD2-C9EC-4ECB-8317-A37DEF9D3AA8}"/>
              </a:ext>
            </a:extLst>
          </p:cNvPr>
          <p:cNvSpPr/>
          <p:nvPr/>
        </p:nvSpPr>
        <p:spPr>
          <a:xfrm>
            <a:off x="5029201" y="2667000"/>
            <a:ext cx="3657600" cy="361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still need help…   contact  </a:t>
            </a:r>
            <a:r>
              <a:rPr lang="en-US" dirty="0">
                <a:solidFill>
                  <a:schemeClr val="bg1"/>
                </a:solidFill>
              </a:rPr>
              <a:t>CFC</a:t>
            </a:r>
            <a:r>
              <a:rPr lang="en-US" sz="1800" dirty="0">
                <a:solidFill>
                  <a:schemeClr val="bg1"/>
                </a:solidFill>
              </a:rPr>
              <a:t> Compliance Dept </a:t>
            </a:r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Miralys Martinez </a:t>
            </a:r>
          </a:p>
          <a:p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Risk Management Specialist </a:t>
            </a:r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  <a:hlinkClick r:id="rId4"/>
              </a:rPr>
              <a:t>mmartinez@cfchs.org</a:t>
            </a:r>
          </a:p>
          <a:p>
            <a:endParaRPr lang="en-US" sz="1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Geovanna Gonzalez</a:t>
            </a:r>
          </a:p>
          <a:p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Compliance Director </a:t>
            </a:r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  <a:hlinkClick r:id="rId5"/>
              </a:rPr>
              <a:t>ggonzalez@cfchs.org</a:t>
            </a:r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THANK YOU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1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Incident Reporting systems</a:t>
            </a:r>
            <a:br>
              <a:rPr lang="en-US" sz="3600" dirty="0"/>
            </a:br>
            <a:r>
              <a:rPr lang="en-US" sz="2800" dirty="0"/>
              <a:t>CFC IRMS vs. DCF IRAS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DEFD8-FB18-482C-ABD2-D9581129C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200" dirty="0"/>
              <a:t>DCF Incident  Reporting Analysis System (IRAS): CFC CIO will provide login credentials and instructions for downloading Cisco AnyConnect VPN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2680984"/>
            <a:ext cx="3657600" cy="304090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2426D9-CDB5-4D18-AAD7-C06268DA4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4800" dirty="0"/>
              <a:t>CFC Incident Reporting Management System (IRMS): CFC Risk Management Specialist will provide User ID, password, and instructions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62000" y="2687911"/>
            <a:ext cx="3657600" cy="29211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9BA9BA-9113-BBA3-EC3B-B048C2F1013B}"/>
              </a:ext>
            </a:extLst>
          </p:cNvPr>
          <p:cNvSpPr txBox="1"/>
          <p:nvPr/>
        </p:nvSpPr>
        <p:spPr>
          <a:xfrm>
            <a:off x="850412" y="5764596"/>
            <a:ext cx="7441613" cy="61555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Disabling Access: </a:t>
            </a:r>
            <a:r>
              <a:rPr lang="en-US" sz="1200" dirty="0">
                <a:latin typeface="Corbel"/>
                <a:ea typeface="Calibri"/>
                <a:cs typeface="Calibri"/>
              </a:rPr>
              <a:t>Providers  must notify  CFC Chief Information Officer (MLupton@cfchs.org), </a:t>
            </a:r>
            <a:r>
              <a:rPr lang="en-US" sz="1100" dirty="0">
                <a:latin typeface="Calibri"/>
                <a:ea typeface="Calibri"/>
                <a:cs typeface="Calibri"/>
              </a:rPr>
              <a:t>within</a:t>
            </a:r>
            <a:r>
              <a:rPr lang="en-US" sz="11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1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24 hours,</a:t>
            </a:r>
            <a:r>
              <a:rPr lang="en-US" sz="1100" dirty="0">
                <a:latin typeface="Calibri"/>
                <a:ea typeface="Calibri"/>
                <a:cs typeface="Calibri"/>
              </a:rPr>
              <a:t> the need of employee access removal  to the Department aka DCF and CFC data systems. This should be done by filling out the DCF Database Access Request Form available at </a:t>
            </a:r>
            <a:r>
              <a:rPr lang="en-US" sz="1100" dirty="0">
                <a:ea typeface="+mn-lt"/>
                <a:cs typeface="+mn-lt"/>
                <a:hlinkClick r:id="rId5"/>
              </a:rPr>
              <a:t>Resources for Other DCF Applications | Florida DCF (myflfamilies.com)</a:t>
            </a:r>
            <a:endParaRPr lang="en-US" sz="11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99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9B8685-E40E-4334-B038-B14C4DC70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  REPORTING Systems- What's New   </a:t>
            </a:r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16A3121E-EF0D-302F-49AB-DAB53BCD56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19286" y="2187655"/>
          <a:ext cx="4572000" cy="38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1D0486-4F2B-96F0-C62E-73732BEE5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5400000">
            <a:off x="681557" y="2438400"/>
            <a:ext cx="2560320" cy="343231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222B1-E8CC-44EE-9F18-BD61E9FC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7C6E6F-A68A-5E19-7320-AE05746E7E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014" y="2832285"/>
            <a:ext cx="3343668" cy="22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1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10A9E77-F0A9-4BDB-8281-53921270E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D6B01-4993-41E8-993F-04585DCC6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DCF Incident Reporting and</a:t>
            </a:r>
            <a:br>
              <a:rPr lang="en-US" sz="3400"/>
            </a:br>
            <a:r>
              <a:rPr lang="en-US" sz="3400"/>
              <a:t> Analysis System </a:t>
            </a:r>
            <a:br>
              <a:rPr lang="en-US" sz="3400"/>
            </a:br>
            <a:r>
              <a:rPr lang="en-US" sz="3400"/>
              <a:t>(IRAS)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EC1CD-AF98-4456-B6B5-CFBEB97A5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2190" y="2011680"/>
            <a:ext cx="4697730" cy="420624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/>
            <a:r>
              <a:rPr lang="en-US" sz="1050" dirty="0"/>
              <a:t>Report In DCF IRAS all reportable events as categorized in CFOP 215-6  and CFOP 180-4</a:t>
            </a:r>
          </a:p>
          <a:p>
            <a:pPr marL="0"/>
            <a:r>
              <a:rPr lang="en-US" sz="1050" dirty="0"/>
              <a:t>When an event meeting CFOP 215-6 criteria occurs and is tied  to CFC  you are to Select CFC as the ME in incidents that involve from the drop down under Subcontractors for: </a:t>
            </a:r>
          </a:p>
          <a:p>
            <a:pPr lvl="2"/>
            <a:r>
              <a:rPr lang="en-US" sz="1050" dirty="0"/>
              <a:t>CFC funded persons served </a:t>
            </a:r>
          </a:p>
          <a:p>
            <a:pPr lvl="2"/>
            <a:r>
              <a:rPr lang="en-US" sz="1050" dirty="0"/>
              <a:t>Provider employees</a:t>
            </a:r>
          </a:p>
          <a:p>
            <a:pPr lvl="2"/>
            <a:r>
              <a:rPr lang="en-US" sz="1050" dirty="0"/>
              <a:t>Facilities</a:t>
            </a:r>
          </a:p>
          <a:p>
            <a:pPr lvl="2"/>
            <a:r>
              <a:rPr lang="en-US" sz="1050" dirty="0"/>
              <a:t>Any incident that has, or potentially could have, a significant impact on persons served, the provider, the community, CFC or DCF.</a:t>
            </a:r>
          </a:p>
          <a:p>
            <a:r>
              <a:rPr lang="en-US" sz="1050" dirty="0"/>
              <a:t>The description of the incident should include as much detail as possible (max count  of 500 characters)   </a:t>
            </a:r>
          </a:p>
          <a:p>
            <a:pPr marL="0"/>
            <a:r>
              <a:rPr lang="en-US" sz="1050" dirty="0"/>
              <a:t>Provide:  </a:t>
            </a:r>
            <a:r>
              <a:rPr lang="en-US" sz="1050" b="1" dirty="0"/>
              <a:t>What, When, Where, How </a:t>
            </a:r>
            <a:endParaRPr lang="en-US" sz="1050" dirty="0"/>
          </a:p>
          <a:p>
            <a:pPr marL="45720" lvl="1" indent="0">
              <a:buNone/>
            </a:pPr>
            <a:r>
              <a:rPr lang="en-US" sz="850" b="1" dirty="0">
                <a:solidFill>
                  <a:srgbClr val="FF0000"/>
                </a:solidFill>
              </a:rPr>
              <a:t>       </a:t>
            </a:r>
            <a:r>
              <a:rPr lang="en-US" sz="1000" b="1" dirty="0">
                <a:solidFill>
                  <a:srgbClr val="FF0000"/>
                </a:solidFill>
              </a:rPr>
              <a:t>Do not include Name of persons Involved in this field</a:t>
            </a:r>
          </a:p>
          <a:p>
            <a:r>
              <a:rPr lang="en-US" sz="1050" dirty="0"/>
              <a:t>Notify CFC via phone call at (407) 985-3568 </a:t>
            </a:r>
            <a:r>
              <a:rPr lang="en-US" sz="1050" b="1" dirty="0"/>
              <a:t>within fours </a:t>
            </a:r>
            <a:r>
              <a:rPr lang="en-US" sz="1050" b="1" u="sng" dirty="0"/>
              <a:t>hours of   discovery of the incident </a:t>
            </a:r>
            <a:r>
              <a:rPr lang="en-US" sz="1050" dirty="0"/>
              <a:t>if the incident is:</a:t>
            </a:r>
          </a:p>
          <a:p>
            <a:pPr lvl="2"/>
            <a:r>
              <a:rPr lang="en-US" sz="1050" dirty="0"/>
              <a:t>Severe </a:t>
            </a:r>
          </a:p>
          <a:p>
            <a:pPr lvl="2"/>
            <a:r>
              <a:rPr lang="en-US" sz="1050" dirty="0"/>
              <a:t>Possibly life threatening </a:t>
            </a:r>
          </a:p>
          <a:p>
            <a:pPr lvl="2"/>
            <a:r>
              <a:rPr lang="en-US" sz="1050" dirty="0"/>
              <a:t>There is actual or potential media involvement</a:t>
            </a:r>
          </a:p>
          <a:p>
            <a:pPr lvl="2"/>
            <a:r>
              <a:rPr lang="en-US" sz="1050" dirty="0"/>
              <a:t>Interruption of program services at the facility</a:t>
            </a:r>
          </a:p>
        </p:txBody>
      </p:sp>
      <p:pic>
        <p:nvPicPr>
          <p:cNvPr id="4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60C80D1-768E-F4FC-6062-3DE628F7D0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01" b="1"/>
          <a:stretch/>
        </p:blipFill>
        <p:spPr>
          <a:xfrm>
            <a:off x="5885411" y="4339166"/>
            <a:ext cx="3256665" cy="2518835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D78A7C47-1444-4459-8C1E-FC66B1139D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428" r="4" b="1538"/>
          <a:stretch/>
        </p:blipFill>
        <p:spPr>
          <a:xfrm>
            <a:off x="5885411" y="1820334"/>
            <a:ext cx="3256665" cy="254622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4BF3C8-6DB1-45B2-A66D-20E70F6D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4195" y="6422854"/>
            <a:ext cx="709698" cy="365125"/>
          </a:xfrm>
        </p:spPr>
        <p:txBody>
          <a:bodyPr vert="horz" lIns="4572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DF27C92-F2BD-4ED8-94CF-53444FF271E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8A18C8-3C04-E323-3962-18D19A56FBE1}"/>
              </a:ext>
            </a:extLst>
          </p:cNvPr>
          <p:cNvCxnSpPr/>
          <p:nvPr/>
        </p:nvCxnSpPr>
        <p:spPr>
          <a:xfrm>
            <a:off x="5189080" y="2797895"/>
            <a:ext cx="1061189" cy="2692711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75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D95F-E9BC-4765-905D-9C9D383AB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CFC Incident Reporting </a:t>
            </a:r>
            <a:br>
              <a:rPr lang="en-US" sz="3200" dirty="0"/>
            </a:br>
            <a:r>
              <a:rPr lang="en-US" sz="3200" dirty="0"/>
              <a:t>Management System (IRMS)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E2E4C-CBD8-4B7D-9016-A71BDBEAB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1981200"/>
            <a:ext cx="3810000" cy="4648200"/>
          </a:xfrm>
        </p:spPr>
        <p:txBody>
          <a:bodyPr>
            <a:normAutofit fontScale="55000" lnSpcReduction="20000"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Most fields mirror  the DCF IRAS system.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where the incident report follow up takes place.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IRMS notifies you of comments (questions via cell phone text message or e-mail)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Answer follow up questions as soon as possible and no later than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five (5 business days)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Document if info requested is not available yet.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Some additional fields</a:t>
            </a:r>
          </a:p>
          <a:p>
            <a:pPr lvl="1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Guardian or Parental Notification </a:t>
            </a:r>
          </a:p>
          <a:p>
            <a:pPr lvl="1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PHI for non-funded individuals 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llows document upload- OIG Notifications, DCF HIPAA Summary Form, and Decision Tree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-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Provide Information on the agency’s action steps to prevent similar occurrences and mitigate risk.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If the provider has no incidents reported complete the attestation in IRMS by logging in within the first 5 days of the following  month. </a:t>
            </a:r>
          </a:p>
          <a:p>
            <a:pPr marL="0" lv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3B8F9-80DA-4C1B-88C5-01BEE02A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6</a:t>
            </a:fld>
            <a:endParaRPr lang="en-US" dirty="0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1D656EDF-85EF-42BC-95CC-1CE23DBC8E8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0600" y="2438400"/>
            <a:ext cx="3657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63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22BFCD6-4191-4564-BA6B-8D240CBA3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325880"/>
            <a:ext cx="2317078" cy="4206240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chemeClr val="tx2"/>
                </a:solidFill>
              </a:rPr>
              <a:t>IMPORTANT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0D5ADE-A21E-4522-AC18-5894F3461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251" y="1126067"/>
            <a:ext cx="4953998" cy="4605866"/>
          </a:xfrm>
        </p:spPr>
        <p:txBody>
          <a:bodyPr anchor="ctr">
            <a:norm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Incidents involving individuals with  funding sources other than CFC still  need to be reported to IRAS if the provider is  licensed by the DCF (SA) or designated as a Baker Act Receiving Facility. In those situations, do NOT report under CFC, but directly under the provider’s name.</a:t>
            </a:r>
          </a:p>
          <a:p>
            <a:r>
              <a:rPr lang="en-US" sz="1600" b="1" dirty="0">
                <a:solidFill>
                  <a:schemeClr val="tx2"/>
                </a:solidFill>
                <a:cs typeface="Arial"/>
              </a:rPr>
              <a:t>Exception-Employee Misconducts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3E866-1633-4C0D-B466-3AC5F0C8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4195" y="6422854"/>
            <a:ext cx="70969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DF27C92-F2BD-4ED8-94CF-53444FF271E0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39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6782581" cy="1508760"/>
          </a:xfrm>
        </p:spPr>
        <p:txBody>
          <a:bodyPr>
            <a:normAutofit/>
          </a:bodyPr>
          <a:lstStyle/>
          <a:p>
            <a:r>
              <a:rPr lang="en-US" sz="2800" dirty="0"/>
              <a:t>Dcf Operating Procedures</a:t>
            </a:r>
            <a:br>
              <a:rPr lang="en-US" sz="2800" dirty="0"/>
            </a:br>
            <a:r>
              <a:rPr lang="en-US" sz="2800" dirty="0"/>
              <a:t>(CFOP) guiding Incident reporting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99395"/>
              </p:ext>
            </p:extLst>
          </p:nvPr>
        </p:nvGraphicFramePr>
        <p:xfrm>
          <a:off x="685800" y="2011363"/>
          <a:ext cx="7772400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075B1-413A-4107-8093-160A7F242096}"/>
              </a:ext>
            </a:extLst>
          </p:cNvPr>
          <p:cNvSpPr txBox="1"/>
          <p:nvPr/>
        </p:nvSpPr>
        <p:spPr>
          <a:xfrm>
            <a:off x="304800" y="6422855"/>
            <a:ext cx="70104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CFOPs available at </a:t>
            </a:r>
            <a:r>
              <a:rPr lang="en-US" sz="1400" dirty="0">
                <a:ea typeface="+mn-lt"/>
                <a:cs typeface="+mn-lt"/>
                <a:hlinkClick r:id="rId8"/>
              </a:rPr>
              <a:t>Search | Florida DCF (myflfamilies.com)</a:t>
            </a:r>
            <a:endParaRPr lang="en-US" sz="1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224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CFOP215-6 Categories</a:t>
            </a:r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68468570"/>
              </p:ext>
            </p:extLst>
          </p:nvPr>
        </p:nvGraphicFramePr>
        <p:xfrm>
          <a:off x="2047631" y="21531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lowchart: Punched Tape 11"/>
          <p:cNvSpPr/>
          <p:nvPr/>
        </p:nvSpPr>
        <p:spPr>
          <a:xfrm>
            <a:off x="533400" y="3276600"/>
            <a:ext cx="1600200" cy="1905000"/>
          </a:xfrm>
          <a:prstGeom prst="flowChartPunchedTap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Report within </a:t>
            </a:r>
            <a:r>
              <a:rPr lang="en-US" b="1" u="sng" dirty="0">
                <a:solidFill>
                  <a:schemeClr val="bg1"/>
                </a:solidFill>
              </a:rPr>
              <a:t>one </a:t>
            </a:r>
            <a:r>
              <a:rPr lang="en-US" dirty="0">
                <a:solidFill>
                  <a:schemeClr val="bg1"/>
                </a:solidFill>
              </a:rPr>
              <a:t>business day in DCF IRAS</a:t>
            </a:r>
          </a:p>
        </p:txBody>
      </p:sp>
    </p:spTree>
    <p:extLst>
      <p:ext uri="{BB962C8B-B14F-4D97-AF65-F5344CB8AC3E}">
        <p14:creationId xmlns:p14="http://schemas.microsoft.com/office/powerpoint/2010/main" val="859509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3257f5-fca5-4a1a-9b1f-dd08d63c5b55">
      <Terms xmlns="http://schemas.microsoft.com/office/infopath/2007/PartnerControls"/>
    </lcf76f155ced4ddcb4097134ff3c332f>
    <TaxCatchAll xmlns="2001ba0b-e953-452a-ae23-28002220c2b5" xsi:nil="true"/>
    <Approved xmlns="b93257f5-fca5-4a1a-9b1f-dd08d63c5b55" xsi:nil="true"/>
    <Comments xmlns="b93257f5-fca5-4a1a-9b1f-dd08d63c5b5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090166002CA04EA7F087C9287CCA9C" ma:contentTypeVersion="17" ma:contentTypeDescription="Create a new document." ma:contentTypeScope="" ma:versionID="1bd8f17efa837e3d2952e77af56e4949">
  <xsd:schema xmlns:xsd="http://www.w3.org/2001/XMLSchema" xmlns:xs="http://www.w3.org/2001/XMLSchema" xmlns:p="http://schemas.microsoft.com/office/2006/metadata/properties" xmlns:ns2="b93257f5-fca5-4a1a-9b1f-dd08d63c5b55" xmlns:ns3="2001ba0b-e953-452a-ae23-28002220c2b5" targetNamespace="http://schemas.microsoft.com/office/2006/metadata/properties" ma:root="true" ma:fieldsID="9d1788910bab165abe689d1cee8fef3f" ns2:_="" ns3:_="">
    <xsd:import namespace="b93257f5-fca5-4a1a-9b1f-dd08d63c5b55"/>
    <xsd:import namespace="2001ba0b-e953-452a-ae23-28002220c2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Approved" minOccurs="0"/>
                <xsd:element ref="ns2:Comment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257f5-fca5-4a1a-9b1f-dd08d63c5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413cbe6-395a-4b72-8c9b-080aece740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Approved" ma:index="21" nillable="true" ma:displayName="Status" ma:format="Dropdown" ma:internalName="Approved">
      <xsd:simpleType>
        <xsd:restriction base="dms:Choice">
          <xsd:enumeration value="Approved"/>
          <xsd:enumeration value="Changes Needed"/>
          <xsd:enumeration value="Duplicate"/>
          <xsd:enumeration value="Pending Review"/>
        </xsd:restriction>
      </xsd:simpleType>
    </xsd:element>
    <xsd:element name="Comments" ma:index="22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01ba0b-e953-452a-ae23-28002220c2b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53cc5b9-874c-4200-aac7-66329d689d85}" ma:internalName="TaxCatchAll" ma:showField="CatchAllData" ma:web="2001ba0b-e953-452a-ae23-28002220c2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EC30DE-E9DA-4FD6-9A92-72AAD28324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2FA99A-42B2-45DD-9C8A-0D035AB6F8BC}">
  <ds:schemaRefs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001ba0b-e953-452a-ae23-28002220c2b5"/>
    <ds:schemaRef ds:uri="b93257f5-fca5-4a1a-9b1f-dd08d63c5b5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5CA12CF-2F11-4636-909D-4B827F9E72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3257f5-fca5-4a1a-9b1f-dd08d63c5b55"/>
    <ds:schemaRef ds:uri="2001ba0b-e953-452a-ae23-28002220c2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6683</TotalTime>
  <Words>1956</Words>
  <Application>Microsoft Office PowerPoint</Application>
  <PresentationFormat>On-screen Show (4:3)</PresentationFormat>
  <Paragraphs>210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Banded</vt:lpstr>
      <vt:lpstr>Central Florida Cares Health System </vt:lpstr>
      <vt:lpstr>Contractual requirement</vt:lpstr>
      <vt:lpstr>Incident Reporting systems CFC IRMS vs. DCF IRAS </vt:lpstr>
      <vt:lpstr>Accessing  REPORTING Systems- What's New   </vt:lpstr>
      <vt:lpstr>DCF Incident Reporting and  Analysis System  (IRAS)</vt:lpstr>
      <vt:lpstr>CFC Incident Reporting  Management System (IRMS)</vt:lpstr>
      <vt:lpstr>IMPORTANT</vt:lpstr>
      <vt:lpstr>Dcf Operating Procedures (CFOP) guiding Incident reporting</vt:lpstr>
      <vt:lpstr>CFOP215-6 Categories</vt:lpstr>
      <vt:lpstr>Death</vt:lpstr>
      <vt:lpstr>Employee arrest</vt:lpstr>
      <vt:lpstr>Employee misconduct</vt:lpstr>
      <vt:lpstr>CFOP 180-4 OIG Notifications Allegations of Suspected or confirmed employee wrongdoing </vt:lpstr>
      <vt:lpstr>How to report to the OIG? 1. DCF Form CF 1934 2. http://www.dcf.state.fl.us/admin/ig/rptfraud1.shtml  3. IG.Complaints@myflfamilies.com</vt:lpstr>
      <vt:lpstr> Security Incident-Unintentional CFOP 50-2  Security of Data and information  Technology Resources Breach Related </vt:lpstr>
      <vt:lpstr>Significant Injury</vt:lpstr>
      <vt:lpstr>Elopement</vt:lpstr>
      <vt:lpstr>Other</vt:lpstr>
      <vt:lpstr>PowerPoint Presentation</vt:lpstr>
      <vt:lpstr>Ask for assistance…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Florida Cares Health System</dc:title>
  <dc:creator>Miralys Martinez</dc:creator>
  <cp:lastModifiedBy>Miralys Martinez</cp:lastModifiedBy>
  <cp:revision>407</cp:revision>
  <dcterms:created xsi:type="dcterms:W3CDTF">2020-11-10T14:44:46Z</dcterms:created>
  <dcterms:modified xsi:type="dcterms:W3CDTF">2026-01-23T17:47:07Z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0x0101008F090166002CA04EA7F087C9287CCA9C</vt:lpwstr>
  </property>
  <property fmtid="{D5CDD505-2E9C-101B-9397-08002B2CF9AE}" pid="3" name="Order">
    <vt:r8>573600</vt:r8>
  </property>
  <property fmtid="{D5CDD505-2E9C-101B-9397-08002B2CF9AE}" pid="4" name="MediaServiceImageTags">
    <vt:lpwstr/>
  </property>
</Properties>
</file>